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2"/>
  </p:notesMasterIdLst>
  <p:sldIdLst>
    <p:sldId id="292" r:id="rId2"/>
    <p:sldId id="293" r:id="rId3"/>
    <p:sldId id="294" r:id="rId4"/>
    <p:sldId id="295" r:id="rId5"/>
    <p:sldId id="296" r:id="rId6"/>
    <p:sldId id="297" r:id="rId7"/>
    <p:sldId id="298" r:id="rId8"/>
    <p:sldId id="299" r:id="rId9"/>
    <p:sldId id="300" r:id="rId10"/>
    <p:sldId id="301" r:id="rId11"/>
    <p:sldId id="302" r:id="rId12"/>
    <p:sldId id="303" r:id="rId13"/>
    <p:sldId id="304" r:id="rId14"/>
    <p:sldId id="256" r:id="rId15"/>
    <p:sldId id="257" r:id="rId16"/>
    <p:sldId id="261" r:id="rId17"/>
    <p:sldId id="258" r:id="rId18"/>
    <p:sldId id="260" r:id="rId19"/>
    <p:sldId id="262" r:id="rId20"/>
    <p:sldId id="266" r:id="rId21"/>
    <p:sldId id="263" r:id="rId22"/>
    <p:sldId id="259" r:id="rId23"/>
    <p:sldId id="264" r:id="rId24"/>
    <p:sldId id="265" r:id="rId25"/>
    <p:sldId id="268" r:id="rId26"/>
    <p:sldId id="267" r:id="rId27"/>
    <p:sldId id="269" r:id="rId28"/>
    <p:sldId id="270" r:id="rId29"/>
    <p:sldId id="290" r:id="rId30"/>
    <p:sldId id="291" r:id="rId31"/>
    <p:sldId id="271" r:id="rId32"/>
    <p:sldId id="272" r:id="rId33"/>
    <p:sldId id="274" r:id="rId34"/>
    <p:sldId id="273" r:id="rId35"/>
    <p:sldId id="275" r:id="rId36"/>
    <p:sldId id="276" r:id="rId37"/>
    <p:sldId id="278" r:id="rId38"/>
    <p:sldId id="279" r:id="rId39"/>
    <p:sldId id="280" r:id="rId40"/>
    <p:sldId id="277" r:id="rId41"/>
    <p:sldId id="281" r:id="rId42"/>
    <p:sldId id="282" r:id="rId43"/>
    <p:sldId id="283" r:id="rId44"/>
    <p:sldId id="284" r:id="rId45"/>
    <p:sldId id="285" r:id="rId46"/>
    <p:sldId id="288" r:id="rId47"/>
    <p:sldId id="289" r:id="rId48"/>
    <p:sldId id="305" r:id="rId49"/>
    <p:sldId id="287" r:id="rId50"/>
    <p:sldId id="286"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501E"/>
    <a:srgbClr val="C142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68167" autoAdjust="0"/>
  </p:normalViewPr>
  <p:slideViewPr>
    <p:cSldViewPr>
      <p:cViewPr varScale="1">
        <p:scale>
          <a:sx n="52" d="100"/>
          <a:sy n="52" d="100"/>
        </p:scale>
        <p:origin x="-2528"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printerSettings" Target="printerSettings/printerSettings1.bin"/><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5CC59D-F89B-4493-BC93-1C1A443F092A}" type="datetimeFigureOut">
              <a:rPr lang="en-US" smtClean="0"/>
              <a:pPr/>
              <a:t>15/05/14</a:t>
            </a:fld>
            <a:endParaRPr lang="en-U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19042AA-A5F7-4A85-9AF7-7F905AB777D1}" type="slidenum">
              <a:rPr lang="en-US" smtClean="0"/>
              <a:pPr/>
              <a:t>‹Nr.›</a:t>
            </a:fld>
            <a:endParaRPr lang="en-US"/>
          </a:p>
        </p:txBody>
      </p:sp>
    </p:spTree>
    <p:extLst>
      <p:ext uri="{BB962C8B-B14F-4D97-AF65-F5344CB8AC3E}">
        <p14:creationId xmlns:p14="http://schemas.microsoft.com/office/powerpoint/2010/main" val="34768023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SV" dirty="0" err="1" smtClean="0"/>
              <a:t>Presentacion</a:t>
            </a:r>
            <a:r>
              <a:rPr lang="es-SV" dirty="0" smtClean="0"/>
              <a:t> de participantes,</a:t>
            </a:r>
            <a:endParaRPr lang="en-US" dirty="0"/>
          </a:p>
        </p:txBody>
      </p:sp>
      <p:sp>
        <p:nvSpPr>
          <p:cNvPr id="4" name="3 Marcador de número de diapositiva"/>
          <p:cNvSpPr>
            <a:spLocks noGrp="1"/>
          </p:cNvSpPr>
          <p:nvPr>
            <p:ph type="sldNum" sz="quarter" idx="10"/>
          </p:nvPr>
        </p:nvSpPr>
        <p:spPr/>
        <p:txBody>
          <a:bodyPr/>
          <a:lstStyle/>
          <a:p>
            <a:fld id="{B19042AA-A5F7-4A85-9AF7-7F905AB777D1}"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SV" dirty="0" smtClean="0"/>
              <a:t>Todo</a:t>
            </a:r>
            <a:r>
              <a:rPr lang="es-SV" baseline="0" dirty="0" smtClean="0"/>
              <a:t> ha ido cambiando y mejorando, desde los primeros manuscritos en piedra el cual aunque era </a:t>
            </a:r>
            <a:r>
              <a:rPr lang="es-SV" baseline="0" dirty="0" err="1" smtClean="0"/>
              <a:t>dificil</a:t>
            </a:r>
            <a:r>
              <a:rPr lang="es-SV" baseline="0" dirty="0" smtClean="0"/>
              <a:t> la comunicación en esa </a:t>
            </a:r>
            <a:r>
              <a:rPr lang="es-SV" baseline="0" dirty="0" err="1" smtClean="0"/>
              <a:t>epoca</a:t>
            </a:r>
            <a:r>
              <a:rPr lang="es-SV" baseline="0" dirty="0" smtClean="0"/>
              <a:t> fue de mucha utilidad, luego la imprenta, lo cual ya consideraba un avance en el desarrollo de la escritura, llegando </a:t>
            </a:r>
            <a:r>
              <a:rPr lang="es-SV" baseline="0" dirty="0" err="1" smtClean="0"/>
              <a:t>asi</a:t>
            </a:r>
            <a:r>
              <a:rPr lang="es-SV" baseline="0" dirty="0" smtClean="0"/>
              <a:t> a la </a:t>
            </a:r>
            <a:r>
              <a:rPr lang="es-SV" baseline="0" dirty="0" err="1" smtClean="0"/>
              <a:t>publicacion</a:t>
            </a:r>
            <a:r>
              <a:rPr lang="es-SV" baseline="0" dirty="0" smtClean="0"/>
              <a:t> masiva a </a:t>
            </a:r>
            <a:r>
              <a:rPr lang="es-SV" baseline="0" dirty="0" err="1" smtClean="0"/>
              <a:t>traves</a:t>
            </a:r>
            <a:r>
              <a:rPr lang="es-SV" baseline="0" dirty="0" smtClean="0"/>
              <a:t> de libros y revistas, con la </a:t>
            </a:r>
            <a:r>
              <a:rPr lang="es-SV" baseline="0" dirty="0" err="1" smtClean="0"/>
              <a:t>invencion</a:t>
            </a:r>
            <a:r>
              <a:rPr lang="es-SV" baseline="0" dirty="0" smtClean="0"/>
              <a:t> de la </a:t>
            </a:r>
            <a:r>
              <a:rPr lang="es-SV" baseline="0" dirty="0" err="1" smtClean="0"/>
              <a:t>tecnologia</a:t>
            </a:r>
            <a:r>
              <a:rPr lang="es-SV" baseline="0" dirty="0" smtClean="0"/>
              <a:t> y el internet se creo una nueva manera para poder comunicarse con los </a:t>
            </a:r>
            <a:r>
              <a:rPr lang="es-SV" baseline="0" dirty="0" err="1" smtClean="0"/>
              <a:t>demas</a:t>
            </a:r>
            <a:r>
              <a:rPr lang="es-SV" baseline="0" dirty="0" smtClean="0"/>
              <a:t>, el correo </a:t>
            </a:r>
            <a:r>
              <a:rPr lang="es-SV" baseline="0" dirty="0" err="1" smtClean="0"/>
              <a:t>electronico</a:t>
            </a:r>
            <a:r>
              <a:rPr lang="es-SV" baseline="0" dirty="0" smtClean="0"/>
              <a:t>, el cual fue un gran paso para mejorar la forma  de comunicarnos con los </a:t>
            </a:r>
            <a:r>
              <a:rPr lang="es-SV" baseline="0" dirty="0" err="1" smtClean="0"/>
              <a:t>demas</a:t>
            </a:r>
            <a:r>
              <a:rPr lang="es-SV" baseline="0" dirty="0" smtClean="0"/>
              <a:t> de una manera mas </a:t>
            </a:r>
            <a:r>
              <a:rPr lang="es-SV" baseline="0" dirty="0" err="1" smtClean="0"/>
              <a:t>rapido</a:t>
            </a:r>
            <a:r>
              <a:rPr lang="es-SV" baseline="0" dirty="0" smtClean="0"/>
              <a:t> y segura. Ahora con el </a:t>
            </a:r>
            <a:r>
              <a:rPr lang="es-SV" baseline="0" dirty="0" err="1" smtClean="0"/>
              <a:t>twitter</a:t>
            </a:r>
            <a:r>
              <a:rPr lang="es-SV" baseline="0" dirty="0" smtClean="0"/>
              <a:t> existe una comunicación </a:t>
            </a:r>
            <a:r>
              <a:rPr lang="es-SV" baseline="0" dirty="0" err="1" smtClean="0"/>
              <a:t>instantanea</a:t>
            </a:r>
            <a:r>
              <a:rPr lang="es-SV" baseline="0" dirty="0" smtClean="0"/>
              <a:t>, ya que cuando alguien hace un </a:t>
            </a:r>
            <a:r>
              <a:rPr lang="es-SV" baseline="0" dirty="0" err="1" smtClean="0"/>
              <a:t>tweet</a:t>
            </a:r>
            <a:r>
              <a:rPr lang="es-SV" baseline="0" dirty="0" smtClean="0"/>
              <a:t> (similar a un </a:t>
            </a:r>
            <a:r>
              <a:rPr lang="es-SV" baseline="0" dirty="0" err="1" smtClean="0"/>
              <a:t>msj</a:t>
            </a:r>
            <a:r>
              <a:rPr lang="es-SV" baseline="0" dirty="0" smtClean="0"/>
              <a:t> de texto corto) inmediatamente puede ser visto por millones de personas, es esta herramienta de comunicación la que ha venido a desplazar a las grandes empresas de noticias, ya que no es necesario esperar que la noticia sea publicada sino inmediatamente ha pasado algo la </a:t>
            </a:r>
            <a:r>
              <a:rPr lang="es-SV" baseline="0" dirty="0" err="1" smtClean="0"/>
              <a:t>mayoria</a:t>
            </a:r>
            <a:r>
              <a:rPr lang="es-SV" baseline="0" dirty="0" smtClean="0"/>
              <a:t> de personas nos damos cuenta.</a:t>
            </a:r>
            <a:endParaRPr lang="en-US" dirty="0"/>
          </a:p>
        </p:txBody>
      </p:sp>
      <p:sp>
        <p:nvSpPr>
          <p:cNvPr id="4" name="3 Marcador de número de diapositiva"/>
          <p:cNvSpPr>
            <a:spLocks noGrp="1"/>
          </p:cNvSpPr>
          <p:nvPr>
            <p:ph type="sldNum" sz="quarter" idx="10"/>
          </p:nvPr>
        </p:nvSpPr>
        <p:spPr/>
        <p:txBody>
          <a:bodyPr/>
          <a:lstStyle/>
          <a:p>
            <a:fld id="{B19042AA-A5F7-4A85-9AF7-7F905AB777D1}" type="slidenum">
              <a:rPr lang="en-US" smtClean="0"/>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US" sz="1200" kern="1200" baseline="0" dirty="0" err="1" smtClean="0">
                <a:solidFill>
                  <a:schemeClr val="tx1"/>
                </a:solidFill>
                <a:latin typeface="+mn-lt"/>
                <a:ea typeface="+mn-ea"/>
                <a:cs typeface="+mn-cs"/>
              </a:rPr>
              <a:t>agilizan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enormemente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acciones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comunes</a:t>
            </a:r>
            <a:r>
              <a:rPr lang="en-US" sz="1200" kern="1200" baseline="0" dirty="0" smtClean="0">
                <a:solidFill>
                  <a:schemeClr val="tx1"/>
                </a:solidFill>
                <a:latin typeface="+mn-lt"/>
                <a:ea typeface="+mn-ea"/>
                <a:cs typeface="+mn-cs"/>
              </a:rPr>
              <a:t> </a:t>
            </a:r>
            <a:r>
              <a:rPr lang="es-ES" sz="1200" kern="1200" baseline="0" dirty="0" smtClean="0">
                <a:solidFill>
                  <a:schemeClr val="tx1"/>
                </a:solidFill>
                <a:latin typeface="+mn-lt"/>
                <a:ea typeface="+mn-ea"/>
                <a:cs typeface="+mn-cs"/>
              </a:rPr>
              <a:t>que todas las empresas realizan, y sirven como base para poder utilizar otros servicios más</a:t>
            </a:r>
          </a:p>
          <a:p>
            <a:r>
              <a:rPr lang="en-US" sz="1200" kern="1200" baseline="0" dirty="0" err="1" smtClean="0">
                <a:solidFill>
                  <a:schemeClr val="tx1"/>
                </a:solidFill>
                <a:latin typeface="+mn-lt"/>
                <a:ea typeface="+mn-ea"/>
                <a:cs typeface="+mn-cs"/>
              </a:rPr>
              <a:t>Avanzados</a:t>
            </a:r>
            <a:r>
              <a:rPr lang="en-US" sz="1200" kern="1200" baseline="0" dirty="0" smtClean="0">
                <a:solidFill>
                  <a:schemeClr val="tx1"/>
                </a:solidFill>
                <a:latin typeface="+mn-lt"/>
                <a:ea typeface="+mn-ea"/>
                <a:cs typeface="+mn-cs"/>
              </a:rPr>
              <a:t>. Lo </a:t>
            </a:r>
            <a:r>
              <a:rPr lang="en-US" sz="1200" kern="1200" baseline="0" dirty="0" err="1" smtClean="0">
                <a:solidFill>
                  <a:schemeClr val="tx1"/>
                </a:solidFill>
                <a:latin typeface="+mn-lt"/>
                <a:ea typeface="+mn-ea"/>
                <a:cs typeface="+mn-cs"/>
              </a:rPr>
              <a:t>mejor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que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tienen</a:t>
            </a:r>
            <a:r>
              <a:rPr lang="en-US" sz="1200" kern="1200" baseline="0" dirty="0" smtClean="0">
                <a:solidFill>
                  <a:schemeClr val="tx1"/>
                </a:solidFill>
                <a:latin typeface="+mn-lt"/>
                <a:ea typeface="+mn-ea"/>
                <a:cs typeface="+mn-cs"/>
              </a:rPr>
              <a:t> un </a:t>
            </a:r>
            <a:r>
              <a:rPr lang="en-US" sz="1200" kern="1200" baseline="0" dirty="0" err="1" smtClean="0">
                <a:solidFill>
                  <a:schemeClr val="tx1"/>
                </a:solidFill>
                <a:latin typeface="+mn-lt"/>
                <a:ea typeface="+mn-ea"/>
                <a:cs typeface="+mn-cs"/>
              </a:rPr>
              <a:t>costo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muy</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bajo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Cuanto</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cuesta</a:t>
            </a:r>
            <a:r>
              <a:rPr lang="en-US" sz="1200" kern="1200" baseline="0" dirty="0" smtClean="0">
                <a:solidFill>
                  <a:schemeClr val="tx1"/>
                </a:solidFill>
                <a:latin typeface="+mn-lt"/>
                <a:ea typeface="+mn-ea"/>
                <a:cs typeface="+mn-cs"/>
              </a:rPr>
              <a:t> la </a:t>
            </a:r>
            <a:r>
              <a:rPr lang="en-US" sz="1200" kern="1200" baseline="0" dirty="0" err="1" smtClean="0">
                <a:solidFill>
                  <a:schemeClr val="tx1"/>
                </a:solidFill>
                <a:latin typeface="+mn-lt"/>
                <a:ea typeface="+mn-ea"/>
                <a:cs typeface="+mn-cs"/>
              </a:rPr>
              <a:t>conexion</a:t>
            </a:r>
            <a:r>
              <a:rPr lang="en-US" sz="1200" kern="1200" baseline="0" dirty="0" smtClean="0">
                <a:solidFill>
                  <a:schemeClr val="tx1"/>
                </a:solidFill>
                <a:latin typeface="+mn-lt"/>
                <a:ea typeface="+mn-ea"/>
                <a:cs typeface="+mn-cs"/>
              </a:rPr>
              <a:t> a internet </a:t>
            </a:r>
            <a:r>
              <a:rPr lang="en-US" sz="1200" kern="1200" baseline="0" dirty="0" err="1" smtClean="0">
                <a:solidFill>
                  <a:schemeClr val="tx1"/>
                </a:solidFill>
                <a:latin typeface="+mn-lt"/>
                <a:ea typeface="+mn-ea"/>
                <a:cs typeface="+mn-cs"/>
              </a:rPr>
              <a:t>actualmente</a:t>
            </a:r>
            <a:r>
              <a:rPr lang="en-US" sz="1200" kern="1200" baseline="0" dirty="0" smtClean="0">
                <a:solidFill>
                  <a:schemeClr val="tx1"/>
                </a:solidFill>
                <a:latin typeface="+mn-lt"/>
                <a:ea typeface="+mn-ea"/>
                <a:cs typeface="+mn-cs"/>
              </a:rPr>
              <a:t>?.... </a:t>
            </a:r>
          </a:p>
          <a:p>
            <a:endParaRPr lang="es-SV" sz="1200" kern="1200" baseline="0" dirty="0" smtClean="0">
              <a:solidFill>
                <a:schemeClr val="tx1"/>
              </a:solidFill>
              <a:latin typeface="+mn-lt"/>
              <a:ea typeface="+mn-ea"/>
              <a:cs typeface="+mn-cs"/>
            </a:endParaRPr>
          </a:p>
          <a:p>
            <a:r>
              <a:rPr lang="es-SV" sz="1200" kern="1200" baseline="0" dirty="0" smtClean="0">
                <a:solidFill>
                  <a:schemeClr val="tx1"/>
                </a:solidFill>
                <a:latin typeface="+mn-lt"/>
                <a:ea typeface="+mn-ea"/>
                <a:cs typeface="+mn-cs"/>
              </a:rPr>
              <a:t>Desafortunadamente no todas las empresas utilizan estos servicios, y las que lo hacen no lo utilizan de manera adecuada</a:t>
            </a:r>
            <a:endParaRPr lang="en-US" dirty="0"/>
          </a:p>
        </p:txBody>
      </p:sp>
      <p:sp>
        <p:nvSpPr>
          <p:cNvPr id="4" name="3 Marcador de número de diapositiva"/>
          <p:cNvSpPr>
            <a:spLocks noGrp="1"/>
          </p:cNvSpPr>
          <p:nvPr>
            <p:ph type="sldNum" sz="quarter" idx="10"/>
          </p:nvPr>
        </p:nvSpPr>
        <p:spPr/>
        <p:txBody>
          <a:bodyPr/>
          <a:lstStyle/>
          <a:p>
            <a:fld id="{B19042AA-A5F7-4A85-9AF7-7F905AB777D1}" type="slidenum">
              <a:rPr lang="en-US" smtClean="0"/>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sz="1200" b="0" i="0" kern="1200" dirty="0" smtClean="0">
                <a:solidFill>
                  <a:schemeClr val="tx1"/>
                </a:solidFill>
                <a:latin typeface="+mn-lt"/>
                <a:ea typeface="+mn-ea"/>
                <a:cs typeface="+mn-cs"/>
              </a:rPr>
              <a:t>Las TIC incluyen servicios que permiten trabajar en grupo, compartir recursos, y automatizar procesos como las copias de seguridad, las comunicaciones internas, la gestión del conocimiento, mejorando y incrementando los flujos de información dentro de la empresa. </a:t>
            </a:r>
            <a:endParaRPr lang="en-US" dirty="0"/>
          </a:p>
        </p:txBody>
      </p:sp>
      <p:sp>
        <p:nvSpPr>
          <p:cNvPr id="4" name="3 Marcador de número de diapositiva"/>
          <p:cNvSpPr>
            <a:spLocks noGrp="1"/>
          </p:cNvSpPr>
          <p:nvPr>
            <p:ph type="sldNum" sz="quarter" idx="10"/>
          </p:nvPr>
        </p:nvSpPr>
        <p:spPr/>
        <p:txBody>
          <a:bodyPr/>
          <a:lstStyle/>
          <a:p>
            <a:fld id="{B19042AA-A5F7-4A85-9AF7-7F905AB777D1}" type="slidenum">
              <a:rPr lang="en-US" smtClean="0"/>
              <a:pPr/>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SV" dirty="0" smtClean="0"/>
              <a:t>Es la pregunta</a:t>
            </a:r>
            <a:r>
              <a:rPr lang="es-SV" baseline="0" dirty="0" smtClean="0"/>
              <a:t> que todos tenemos que hacerlos, estamos preparados para competir en el mercado contra nuestros competidores?, quisiera que me dijeran ustedes que piensan de estos, se sienten preparados?... Posiblemente si los comparamos con las grandes empresas no veamos la posibilidad de competir, pero si empezamos a prepararlos desde ahora en un futuro podemos ser un gran competir, pero cuales son las necesidades principales que tenemos….</a:t>
            </a:r>
            <a:endParaRPr lang="en-US" dirty="0"/>
          </a:p>
        </p:txBody>
      </p:sp>
      <p:sp>
        <p:nvSpPr>
          <p:cNvPr id="4" name="3 Marcador de número de diapositiva"/>
          <p:cNvSpPr>
            <a:spLocks noGrp="1"/>
          </p:cNvSpPr>
          <p:nvPr>
            <p:ph type="sldNum" sz="quarter" idx="10"/>
          </p:nvPr>
        </p:nvSpPr>
        <p:spPr/>
        <p:txBody>
          <a:bodyPr/>
          <a:lstStyle/>
          <a:p>
            <a:fld id="{B19042AA-A5F7-4A85-9AF7-7F905AB777D1}" type="slidenum">
              <a:rPr lang="en-US" smtClean="0"/>
              <a:pPr/>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SV" dirty="0" smtClean="0"/>
              <a:t>Aquí</a:t>
            </a:r>
            <a:r>
              <a:rPr lang="es-SV" baseline="0" dirty="0" smtClean="0"/>
              <a:t> podemos observar como el hombre fue evolucionando con el pasar del tiempo, y utilizando diferentes herramientas para el desarrollo del trabajo, hasta llegar a lo que se ha llegado en la actualidad que es la </a:t>
            </a:r>
            <a:r>
              <a:rPr lang="es-SV" baseline="0" dirty="0" err="1" smtClean="0"/>
              <a:t>realizacion</a:t>
            </a:r>
            <a:r>
              <a:rPr lang="es-SV" baseline="0" dirty="0" smtClean="0"/>
              <a:t> del trabajo por medio de la </a:t>
            </a:r>
            <a:r>
              <a:rPr lang="es-SV" baseline="0" dirty="0" err="1" smtClean="0"/>
              <a:t>tecnologia</a:t>
            </a:r>
            <a:r>
              <a:rPr lang="es-SV" baseline="0" dirty="0" smtClean="0"/>
              <a:t>, como lo es el computador. La mayor parte de las empresas de la actualidad dependen de la </a:t>
            </a:r>
            <a:r>
              <a:rPr lang="es-SV" baseline="0" dirty="0" err="1" smtClean="0"/>
              <a:t>tecnologia</a:t>
            </a:r>
            <a:r>
              <a:rPr lang="es-SV" baseline="0" dirty="0" smtClean="0"/>
              <a:t> para poder desarrollar todas las actividades, cada vez mas micro empresas </a:t>
            </a:r>
            <a:r>
              <a:rPr lang="es-SV" baseline="0" dirty="0" err="1" smtClean="0"/>
              <a:t>estan</a:t>
            </a:r>
            <a:r>
              <a:rPr lang="es-SV" baseline="0" dirty="0" smtClean="0"/>
              <a:t> viendo la necesidad de incorporarlas… Cuantos de ustedes actualmente utilizan las </a:t>
            </a:r>
            <a:r>
              <a:rPr lang="es-SV" baseline="0" dirty="0" err="1" smtClean="0"/>
              <a:t>TICs</a:t>
            </a:r>
            <a:r>
              <a:rPr lang="es-SV" baseline="0" dirty="0" smtClean="0"/>
              <a:t> en su empresa? Con esto no solo me refiero a la computadora sino a cualquiera de las TIC que vimos anteriormente</a:t>
            </a:r>
            <a:endParaRPr lang="en-US" dirty="0"/>
          </a:p>
        </p:txBody>
      </p:sp>
      <p:sp>
        <p:nvSpPr>
          <p:cNvPr id="4" name="3 Marcador de número de diapositiva"/>
          <p:cNvSpPr>
            <a:spLocks noGrp="1"/>
          </p:cNvSpPr>
          <p:nvPr>
            <p:ph type="sldNum" sz="quarter" idx="10"/>
          </p:nvPr>
        </p:nvSpPr>
        <p:spPr/>
        <p:txBody>
          <a:bodyPr/>
          <a:lstStyle/>
          <a:p>
            <a:fld id="{B19042AA-A5F7-4A85-9AF7-7F905AB777D1}" type="slidenum">
              <a:rPr lang="en-US" smtClean="0"/>
              <a:pPr/>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US" dirty="0" smtClean="0"/>
              <a:t>Al </a:t>
            </a:r>
            <a:r>
              <a:rPr lang="en-US" dirty="0" err="1" smtClean="0"/>
              <a:t>igual</a:t>
            </a:r>
            <a:r>
              <a:rPr lang="en-US" dirty="0" smtClean="0"/>
              <a:t> </a:t>
            </a:r>
            <a:r>
              <a:rPr lang="en-US" dirty="0" err="1" smtClean="0"/>
              <a:t>que</a:t>
            </a:r>
            <a:r>
              <a:rPr lang="en-US" dirty="0" smtClean="0"/>
              <a:t> el ser </a:t>
            </a:r>
            <a:r>
              <a:rPr lang="en-US" dirty="0" err="1" smtClean="0"/>
              <a:t>humano</a:t>
            </a:r>
            <a:r>
              <a:rPr lang="en-US" dirty="0" smtClean="0"/>
              <a:t> la</a:t>
            </a:r>
            <a:r>
              <a:rPr lang="en-US" baseline="0" dirty="0" smtClean="0"/>
              <a:t> </a:t>
            </a:r>
            <a:r>
              <a:rPr lang="en-US" baseline="0" dirty="0" err="1" smtClean="0"/>
              <a:t>tecnologia</a:t>
            </a:r>
            <a:r>
              <a:rPr lang="en-US" baseline="0" dirty="0" smtClean="0"/>
              <a:t> </a:t>
            </a:r>
            <a:r>
              <a:rPr lang="en-US" baseline="0" dirty="0" err="1" smtClean="0"/>
              <a:t>fue</a:t>
            </a:r>
            <a:r>
              <a:rPr lang="en-US" baseline="0" dirty="0" smtClean="0"/>
              <a:t> </a:t>
            </a:r>
            <a:r>
              <a:rPr lang="en-US" baseline="0" dirty="0" err="1" smtClean="0"/>
              <a:t>avanzando</a:t>
            </a:r>
            <a:r>
              <a:rPr lang="en-US" baseline="0" dirty="0" smtClean="0"/>
              <a:t> con el </a:t>
            </a:r>
            <a:r>
              <a:rPr lang="en-US" baseline="0" dirty="0" err="1" smtClean="0"/>
              <a:t>paso</a:t>
            </a:r>
            <a:r>
              <a:rPr lang="en-US" baseline="0" dirty="0" smtClean="0"/>
              <a:t> del </a:t>
            </a:r>
            <a:r>
              <a:rPr lang="en-US" baseline="0" dirty="0" err="1" smtClean="0"/>
              <a:t>tiempo</a:t>
            </a:r>
            <a:r>
              <a:rPr lang="en-US" baseline="0" dirty="0" smtClean="0"/>
              <a:t>, la primer </a:t>
            </a:r>
            <a:r>
              <a:rPr lang="en-US" baseline="0" dirty="0" err="1" smtClean="0"/>
              <a:t>computadora</a:t>
            </a:r>
            <a:r>
              <a:rPr lang="en-US" baseline="0" dirty="0" smtClean="0"/>
              <a:t> (ENIAC) era el </a:t>
            </a:r>
            <a:r>
              <a:rPr lang="en-US" baseline="0" dirty="0" err="1" smtClean="0"/>
              <a:t>tamaño</a:t>
            </a:r>
            <a:r>
              <a:rPr lang="en-US" baseline="0" dirty="0" smtClean="0"/>
              <a:t> de </a:t>
            </a:r>
            <a:r>
              <a:rPr lang="en-US" baseline="0" dirty="0" err="1" smtClean="0"/>
              <a:t>este</a:t>
            </a:r>
            <a:r>
              <a:rPr lang="en-US" baseline="0" dirty="0" smtClean="0"/>
              <a:t> salon, </a:t>
            </a:r>
            <a:r>
              <a:rPr lang="en-US" baseline="0" dirty="0" err="1" smtClean="0"/>
              <a:t>gigantesca</a:t>
            </a:r>
            <a:r>
              <a:rPr lang="en-US" baseline="0" dirty="0" smtClean="0"/>
              <a:t>, y con </a:t>
            </a:r>
            <a:r>
              <a:rPr lang="en-US" baseline="0" dirty="0" err="1" smtClean="0"/>
              <a:t>poco</a:t>
            </a:r>
            <a:r>
              <a:rPr lang="en-US" baseline="0" dirty="0" smtClean="0"/>
              <a:t> </a:t>
            </a:r>
            <a:r>
              <a:rPr lang="en-US" baseline="0" dirty="0" err="1" smtClean="0"/>
              <a:t>poder</a:t>
            </a:r>
            <a:r>
              <a:rPr lang="en-US" baseline="0" dirty="0" smtClean="0"/>
              <a:t> de </a:t>
            </a:r>
            <a:r>
              <a:rPr lang="en-US" baseline="0" dirty="0" err="1" smtClean="0"/>
              <a:t>procesamiento</a:t>
            </a:r>
            <a:r>
              <a:rPr lang="en-US" baseline="0" dirty="0" smtClean="0"/>
              <a:t>, </a:t>
            </a:r>
            <a:r>
              <a:rPr lang="en-US" baseline="0" dirty="0" err="1" smtClean="0"/>
              <a:t>luego</a:t>
            </a:r>
            <a:r>
              <a:rPr lang="en-US" baseline="0" dirty="0" smtClean="0"/>
              <a:t> </a:t>
            </a:r>
            <a:r>
              <a:rPr lang="en-US" baseline="0" dirty="0" err="1" smtClean="0"/>
              <a:t>evolucionaron</a:t>
            </a:r>
            <a:r>
              <a:rPr lang="en-US" baseline="0" dirty="0" smtClean="0"/>
              <a:t> </a:t>
            </a:r>
            <a:r>
              <a:rPr lang="en-US" baseline="0" dirty="0" err="1" smtClean="0"/>
              <a:t>hasta</a:t>
            </a:r>
            <a:r>
              <a:rPr lang="en-US" baseline="0" dirty="0" smtClean="0"/>
              <a:t> </a:t>
            </a:r>
            <a:r>
              <a:rPr lang="en-US" baseline="0" dirty="0" err="1" smtClean="0"/>
              <a:t>las</a:t>
            </a:r>
            <a:r>
              <a:rPr lang="en-US" baseline="0" dirty="0" smtClean="0"/>
              <a:t> </a:t>
            </a:r>
            <a:r>
              <a:rPr lang="en-US" baseline="0" dirty="0" err="1" smtClean="0"/>
              <a:t>computadoras</a:t>
            </a:r>
            <a:r>
              <a:rPr lang="en-US" baseline="0" dirty="0" smtClean="0"/>
              <a:t> de </a:t>
            </a:r>
            <a:r>
              <a:rPr lang="en-US" baseline="0" dirty="0" err="1" smtClean="0"/>
              <a:t>escritorio</a:t>
            </a:r>
            <a:r>
              <a:rPr lang="en-US" baseline="0" dirty="0" smtClean="0"/>
              <a:t>, </a:t>
            </a:r>
            <a:r>
              <a:rPr lang="en-US" baseline="0" dirty="0" err="1" smtClean="0"/>
              <a:t>que</a:t>
            </a:r>
            <a:r>
              <a:rPr lang="en-US" baseline="0" dirty="0" smtClean="0"/>
              <a:t> </a:t>
            </a:r>
            <a:r>
              <a:rPr lang="en-US" baseline="0" dirty="0" err="1" smtClean="0"/>
              <a:t>ya</a:t>
            </a:r>
            <a:r>
              <a:rPr lang="en-US" baseline="0" dirty="0" smtClean="0"/>
              <a:t> </a:t>
            </a:r>
            <a:r>
              <a:rPr lang="en-US" baseline="0" dirty="0" err="1" smtClean="0"/>
              <a:t>contaban</a:t>
            </a:r>
            <a:r>
              <a:rPr lang="en-US" baseline="0" dirty="0" smtClean="0"/>
              <a:t> con un </a:t>
            </a:r>
            <a:r>
              <a:rPr lang="en-US" baseline="0" dirty="0" err="1" smtClean="0"/>
              <a:t>poder</a:t>
            </a:r>
            <a:r>
              <a:rPr lang="en-US" baseline="0" dirty="0" smtClean="0"/>
              <a:t> de </a:t>
            </a:r>
            <a:r>
              <a:rPr lang="en-US" baseline="0" dirty="0" err="1" smtClean="0"/>
              <a:t>procesamiento</a:t>
            </a:r>
            <a:r>
              <a:rPr lang="en-US" baseline="0" dirty="0" smtClean="0"/>
              <a:t> mucho mayor y un </a:t>
            </a:r>
            <a:r>
              <a:rPr lang="en-US" baseline="0" dirty="0" err="1" smtClean="0"/>
              <a:t>menor</a:t>
            </a:r>
            <a:r>
              <a:rPr lang="en-US" baseline="0" dirty="0" smtClean="0"/>
              <a:t> </a:t>
            </a:r>
            <a:r>
              <a:rPr lang="en-US" baseline="0" dirty="0" err="1" smtClean="0"/>
              <a:t>tamaño</a:t>
            </a:r>
            <a:r>
              <a:rPr lang="en-US" baseline="0" dirty="0" smtClean="0"/>
              <a:t>.. En la </a:t>
            </a:r>
            <a:r>
              <a:rPr lang="en-US" baseline="0" dirty="0" err="1" smtClean="0"/>
              <a:t>actualidad</a:t>
            </a:r>
            <a:r>
              <a:rPr lang="en-US" baseline="0" dirty="0" smtClean="0"/>
              <a:t> con la </a:t>
            </a:r>
            <a:r>
              <a:rPr lang="en-US" baseline="0" dirty="0" err="1" smtClean="0"/>
              <a:t>llegada</a:t>
            </a:r>
            <a:r>
              <a:rPr lang="en-US" baseline="0" dirty="0" smtClean="0"/>
              <a:t> de la </a:t>
            </a:r>
            <a:r>
              <a:rPr lang="en-US" baseline="0" dirty="0" err="1" smtClean="0"/>
              <a:t>nanotecnologia</a:t>
            </a:r>
            <a:r>
              <a:rPr lang="en-US" baseline="0" dirty="0" smtClean="0"/>
              <a:t> </a:t>
            </a:r>
            <a:r>
              <a:rPr lang="en-US" baseline="0" dirty="0" err="1" smtClean="0"/>
              <a:t>las</a:t>
            </a:r>
            <a:r>
              <a:rPr lang="en-US" baseline="0" dirty="0" smtClean="0"/>
              <a:t> </a:t>
            </a:r>
            <a:r>
              <a:rPr lang="en-US" baseline="0" dirty="0" err="1" smtClean="0"/>
              <a:t>computadoras</a:t>
            </a:r>
            <a:r>
              <a:rPr lang="en-US" baseline="0" dirty="0" smtClean="0"/>
              <a:t> son </a:t>
            </a:r>
            <a:r>
              <a:rPr lang="en-US" baseline="0" dirty="0" err="1" smtClean="0"/>
              <a:t>mas</a:t>
            </a:r>
            <a:r>
              <a:rPr lang="en-US" baseline="0" dirty="0" smtClean="0"/>
              <a:t> </a:t>
            </a:r>
            <a:r>
              <a:rPr lang="en-US" baseline="0" dirty="0" err="1" smtClean="0"/>
              <a:t>pequeñas</a:t>
            </a:r>
            <a:r>
              <a:rPr lang="en-US" baseline="0" dirty="0" smtClean="0"/>
              <a:t> y </a:t>
            </a:r>
            <a:r>
              <a:rPr lang="en-US" baseline="0" dirty="0" err="1" smtClean="0"/>
              <a:t>portatiles</a:t>
            </a:r>
            <a:r>
              <a:rPr lang="en-US" baseline="0" dirty="0" smtClean="0"/>
              <a:t> se </a:t>
            </a:r>
            <a:r>
              <a:rPr lang="en-US" baseline="0" dirty="0" err="1" smtClean="0"/>
              <a:t>pueden</a:t>
            </a:r>
            <a:r>
              <a:rPr lang="en-US" baseline="0" dirty="0" smtClean="0"/>
              <a:t> </a:t>
            </a:r>
            <a:r>
              <a:rPr lang="en-US" baseline="0" dirty="0" err="1" smtClean="0"/>
              <a:t>llevar</a:t>
            </a:r>
            <a:r>
              <a:rPr lang="en-US" baseline="0" dirty="0" smtClean="0"/>
              <a:t> a </a:t>
            </a:r>
            <a:r>
              <a:rPr lang="en-US" baseline="0" dirty="0" err="1" smtClean="0"/>
              <a:t>cualquier</a:t>
            </a:r>
            <a:r>
              <a:rPr lang="en-US" baseline="0" dirty="0" smtClean="0"/>
              <a:t> </a:t>
            </a:r>
            <a:r>
              <a:rPr lang="en-US" baseline="0" dirty="0" err="1" smtClean="0"/>
              <a:t>lugar</a:t>
            </a:r>
            <a:r>
              <a:rPr lang="en-US" baseline="0" dirty="0" smtClean="0"/>
              <a:t> y sin </a:t>
            </a:r>
            <a:r>
              <a:rPr lang="en-US" baseline="0" dirty="0" err="1" smtClean="0"/>
              <a:t>esforzarse</a:t>
            </a:r>
            <a:r>
              <a:rPr lang="en-US" baseline="0" dirty="0" smtClean="0"/>
              <a:t> </a:t>
            </a:r>
            <a:r>
              <a:rPr lang="en-US" baseline="0" dirty="0" err="1" smtClean="0"/>
              <a:t>demasiado</a:t>
            </a:r>
            <a:r>
              <a:rPr lang="en-US" baseline="0" dirty="0" smtClean="0"/>
              <a:t>, </a:t>
            </a:r>
            <a:r>
              <a:rPr lang="en-US" baseline="0" dirty="0" err="1" smtClean="0"/>
              <a:t>imaginense</a:t>
            </a:r>
            <a:r>
              <a:rPr lang="en-US" baseline="0" dirty="0" smtClean="0"/>
              <a:t> </a:t>
            </a:r>
            <a:r>
              <a:rPr lang="en-US" baseline="0" dirty="0" err="1" smtClean="0"/>
              <a:t>si</a:t>
            </a:r>
            <a:r>
              <a:rPr lang="en-US" baseline="0" dirty="0" smtClean="0"/>
              <a:t> no </a:t>
            </a:r>
            <a:r>
              <a:rPr lang="en-US" baseline="0" dirty="0" err="1" smtClean="0"/>
              <a:t>hubieran</a:t>
            </a:r>
            <a:r>
              <a:rPr lang="en-US" baseline="0" dirty="0" smtClean="0"/>
              <a:t> </a:t>
            </a:r>
            <a:r>
              <a:rPr lang="en-US" baseline="0" dirty="0" err="1" smtClean="0"/>
              <a:t>evolucionado</a:t>
            </a:r>
            <a:r>
              <a:rPr lang="en-US" baseline="0" dirty="0" smtClean="0"/>
              <a:t>? </a:t>
            </a:r>
            <a:r>
              <a:rPr lang="en-US" baseline="0" dirty="0" err="1" smtClean="0"/>
              <a:t>Podriamos</a:t>
            </a:r>
            <a:r>
              <a:rPr lang="en-US" baseline="0" dirty="0" smtClean="0"/>
              <a:t> </a:t>
            </a:r>
            <a:r>
              <a:rPr lang="en-US" baseline="0" dirty="0" err="1" smtClean="0"/>
              <a:t>llevar</a:t>
            </a:r>
            <a:r>
              <a:rPr lang="en-US" baseline="0" dirty="0" smtClean="0"/>
              <a:t> </a:t>
            </a:r>
            <a:r>
              <a:rPr lang="en-US" baseline="0" dirty="0" err="1" smtClean="0"/>
              <a:t>una</a:t>
            </a:r>
            <a:r>
              <a:rPr lang="en-US" baseline="0" dirty="0" smtClean="0"/>
              <a:t> </a:t>
            </a:r>
            <a:r>
              <a:rPr lang="en-US" baseline="0" dirty="0" err="1" smtClean="0"/>
              <a:t>computadora</a:t>
            </a:r>
            <a:r>
              <a:rPr lang="en-US" baseline="0" dirty="0" smtClean="0"/>
              <a:t> </a:t>
            </a:r>
            <a:r>
              <a:rPr lang="en-US" baseline="0" dirty="0" err="1" smtClean="0"/>
              <a:t>como</a:t>
            </a:r>
            <a:r>
              <a:rPr lang="en-US" baseline="0" dirty="0" smtClean="0"/>
              <a:t> la </a:t>
            </a:r>
            <a:r>
              <a:rPr lang="en-US" baseline="0" dirty="0" err="1" smtClean="0"/>
              <a:t>eniac</a:t>
            </a:r>
            <a:r>
              <a:rPr lang="en-US" baseline="0" dirty="0" smtClean="0"/>
              <a:t>?, no </a:t>
            </a:r>
            <a:r>
              <a:rPr lang="en-US" baseline="0" dirty="0" err="1" smtClean="0"/>
              <a:t>verdad</a:t>
            </a:r>
            <a:r>
              <a:rPr lang="en-US" baseline="0" dirty="0" smtClean="0"/>
              <a:t>.</a:t>
            </a:r>
          </a:p>
          <a:p>
            <a:endParaRPr lang="en-US" dirty="0"/>
          </a:p>
        </p:txBody>
      </p:sp>
      <p:sp>
        <p:nvSpPr>
          <p:cNvPr id="4" name="3 Marcador de número de diapositiva"/>
          <p:cNvSpPr>
            <a:spLocks noGrp="1"/>
          </p:cNvSpPr>
          <p:nvPr>
            <p:ph type="sldNum" sz="quarter" idx="10"/>
          </p:nvPr>
        </p:nvSpPr>
        <p:spPr/>
        <p:txBody>
          <a:bodyPr/>
          <a:lstStyle/>
          <a:p>
            <a:fld id="{B19042AA-A5F7-4A85-9AF7-7F905AB777D1}" type="slidenum">
              <a:rPr lang="en-US" smtClean="0"/>
              <a:pPr/>
              <a:t>16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SV" dirty="0" smtClean="0"/>
              <a:t>Tambien en los </a:t>
            </a:r>
            <a:r>
              <a:rPr lang="es-SV" dirty="0" err="1" smtClean="0"/>
              <a:t>ultimos</a:t>
            </a:r>
            <a:r>
              <a:rPr lang="es-SV" baseline="0" dirty="0" smtClean="0"/>
              <a:t> años las comunicaciones han tenido un gran avance, desde la </a:t>
            </a:r>
            <a:r>
              <a:rPr lang="es-SV" baseline="0" dirty="0" err="1" smtClean="0"/>
              <a:t>creacion</a:t>
            </a:r>
            <a:r>
              <a:rPr lang="es-SV" baseline="0" dirty="0" smtClean="0"/>
              <a:t> del </a:t>
            </a:r>
            <a:r>
              <a:rPr lang="es-SV" baseline="0" dirty="0" err="1" smtClean="0"/>
              <a:t>telefono</a:t>
            </a:r>
            <a:r>
              <a:rPr lang="es-SV" baseline="0" dirty="0" smtClean="0"/>
              <a:t> en 1986, las comunicaciones han ido evolucionando, pasando por el </a:t>
            </a:r>
            <a:r>
              <a:rPr lang="es-SV" baseline="0" dirty="0" err="1" smtClean="0"/>
              <a:t>telefono</a:t>
            </a:r>
            <a:r>
              <a:rPr lang="es-SV" baseline="0" dirty="0" smtClean="0"/>
              <a:t> </a:t>
            </a:r>
            <a:r>
              <a:rPr lang="es-SV" baseline="0" dirty="0" err="1" smtClean="0"/>
              <a:t>inalambrico</a:t>
            </a:r>
            <a:r>
              <a:rPr lang="es-SV" baseline="0" dirty="0" smtClean="0"/>
              <a:t>, el celular… en la actualidad la </a:t>
            </a:r>
            <a:r>
              <a:rPr lang="es-SV" baseline="0" dirty="0" err="1" smtClean="0"/>
              <a:t>mayoria</a:t>
            </a:r>
            <a:r>
              <a:rPr lang="es-SV" baseline="0" dirty="0" smtClean="0"/>
              <a:t> de las comunicaciones se realiza utilizando el internet, ya sea mediante el uso de redes sociales y/o por medio de la </a:t>
            </a:r>
            <a:r>
              <a:rPr lang="es-SV" baseline="0" dirty="0" err="1" smtClean="0"/>
              <a:t>telefonia</a:t>
            </a:r>
            <a:r>
              <a:rPr lang="es-SV" baseline="0" dirty="0" smtClean="0"/>
              <a:t> de voz sobre IP.</a:t>
            </a:r>
            <a:endParaRPr lang="en-US" dirty="0"/>
          </a:p>
        </p:txBody>
      </p:sp>
      <p:sp>
        <p:nvSpPr>
          <p:cNvPr id="4" name="3 Marcador de número de diapositiva"/>
          <p:cNvSpPr>
            <a:spLocks noGrp="1"/>
          </p:cNvSpPr>
          <p:nvPr>
            <p:ph type="sldNum" sz="quarter" idx="10"/>
          </p:nvPr>
        </p:nvSpPr>
        <p:spPr/>
        <p:txBody>
          <a:bodyPr/>
          <a:lstStyle/>
          <a:p>
            <a:fld id="{B19042AA-A5F7-4A85-9AF7-7F905AB777D1}" type="slidenum">
              <a:rPr lang="en-US" smtClean="0"/>
              <a:pPr/>
              <a:t>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SV" dirty="0" smtClean="0"/>
              <a:t>La </a:t>
            </a:r>
            <a:r>
              <a:rPr lang="es-SV" dirty="0" err="1" smtClean="0"/>
              <a:t>mayoria</a:t>
            </a:r>
            <a:r>
              <a:rPr lang="es-SV" dirty="0" smtClean="0"/>
              <a:t> de </a:t>
            </a:r>
            <a:r>
              <a:rPr lang="es-SV" dirty="0" err="1" smtClean="0"/>
              <a:t>jovenes</a:t>
            </a:r>
            <a:r>
              <a:rPr lang="es-SV" dirty="0" smtClean="0"/>
              <a:t> </a:t>
            </a:r>
            <a:r>
              <a:rPr lang="es-SV" dirty="0" err="1" smtClean="0"/>
              <a:t>estan</a:t>
            </a:r>
            <a:r>
              <a:rPr lang="es-SV" dirty="0" smtClean="0"/>
              <a:t> utilizando</a:t>
            </a:r>
            <a:r>
              <a:rPr lang="es-SV" baseline="0" dirty="0" smtClean="0"/>
              <a:t> el internet todos los </a:t>
            </a:r>
            <a:r>
              <a:rPr lang="es-SV" baseline="0" dirty="0" err="1" smtClean="0"/>
              <a:t>dias</a:t>
            </a:r>
            <a:r>
              <a:rPr lang="es-SV" baseline="0" dirty="0" smtClean="0"/>
              <a:t> y a toda hora, ya sea para la </a:t>
            </a:r>
            <a:r>
              <a:rPr lang="es-SV" baseline="0" dirty="0" err="1" smtClean="0"/>
              <a:t>realizacion</a:t>
            </a:r>
            <a:r>
              <a:rPr lang="es-SV" baseline="0" dirty="0" smtClean="0"/>
              <a:t> de tareas como para interactuar con sus amigos por medio de las redes sociales, utilizando la </a:t>
            </a:r>
            <a:r>
              <a:rPr lang="es-SV" baseline="0" dirty="0" err="1" smtClean="0"/>
              <a:t>evolucion</a:t>
            </a:r>
            <a:r>
              <a:rPr lang="es-SV" baseline="0" dirty="0" smtClean="0"/>
              <a:t> del internet, la bien llamada Web 2.0, la web 2.0 ya no solo se trata de ver paginas </a:t>
            </a:r>
            <a:r>
              <a:rPr lang="es-SV" baseline="0" dirty="0" err="1" smtClean="0"/>
              <a:t>estaticas</a:t>
            </a:r>
            <a:r>
              <a:rPr lang="es-SV" baseline="0" dirty="0" smtClean="0"/>
              <a:t>, sino que son paginas en la que los usuarios pueden contribuir en el diseño y contenido que estas poseen.</a:t>
            </a:r>
            <a:endParaRPr lang="en-US" dirty="0"/>
          </a:p>
        </p:txBody>
      </p:sp>
      <p:sp>
        <p:nvSpPr>
          <p:cNvPr id="4" name="3 Marcador de número de diapositiva"/>
          <p:cNvSpPr>
            <a:spLocks noGrp="1"/>
          </p:cNvSpPr>
          <p:nvPr>
            <p:ph type="sldNum" sz="quarter" idx="10"/>
          </p:nvPr>
        </p:nvSpPr>
        <p:spPr/>
        <p:txBody>
          <a:bodyPr/>
          <a:lstStyle/>
          <a:p>
            <a:fld id="{B19042AA-A5F7-4A85-9AF7-7F905AB777D1}" type="slidenum">
              <a:rPr lang="en-US" smtClean="0"/>
              <a:pPr/>
              <a:t>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SV" dirty="0" smtClean="0"/>
              <a:t>La web 2.0 no es una nueva</a:t>
            </a:r>
            <a:r>
              <a:rPr lang="es-SV" baseline="0" dirty="0" smtClean="0"/>
              <a:t> </a:t>
            </a:r>
            <a:r>
              <a:rPr lang="es-SV" baseline="0" dirty="0" err="1" smtClean="0"/>
              <a:t>tecnologia</a:t>
            </a:r>
            <a:r>
              <a:rPr lang="es-SV" baseline="0" dirty="0" smtClean="0"/>
              <a:t> sino un nuevo uso para los usuarios del internet, esta cambia la manera en la que todos interactuamos en internet participando de manera activa y no en una plataforma </a:t>
            </a:r>
            <a:r>
              <a:rPr lang="es-SV" baseline="0" dirty="0" err="1" smtClean="0"/>
              <a:t>estatica</a:t>
            </a:r>
            <a:r>
              <a:rPr lang="es-SV" baseline="0" dirty="0" smtClean="0"/>
              <a:t> en la que solo se puede observar el contenido de la pagina.</a:t>
            </a:r>
          </a:p>
          <a:p>
            <a:endParaRPr lang="es-SV" baseline="0" dirty="0" smtClean="0"/>
          </a:p>
          <a:p>
            <a:r>
              <a:rPr lang="es-SV" baseline="0" dirty="0" smtClean="0"/>
              <a:t>Software social</a:t>
            </a:r>
            <a:endParaRPr lang="en-US" dirty="0"/>
          </a:p>
        </p:txBody>
      </p:sp>
      <p:sp>
        <p:nvSpPr>
          <p:cNvPr id="4" name="3 Marcador de número de diapositiva"/>
          <p:cNvSpPr>
            <a:spLocks noGrp="1"/>
          </p:cNvSpPr>
          <p:nvPr>
            <p:ph type="sldNum" sz="quarter" idx="10"/>
          </p:nvPr>
        </p:nvSpPr>
        <p:spPr/>
        <p:txBody>
          <a:bodyPr/>
          <a:lstStyle/>
          <a:p>
            <a:fld id="{B19042AA-A5F7-4A85-9AF7-7F905AB777D1}" type="slidenum">
              <a:rPr lang="en-US" smtClean="0"/>
              <a:pPr/>
              <a:t>19</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US" dirty="0"/>
          </a:p>
        </p:txBody>
      </p:sp>
      <p:sp>
        <p:nvSpPr>
          <p:cNvPr id="4" name="3 Marcador de número de diapositiva"/>
          <p:cNvSpPr>
            <a:spLocks noGrp="1"/>
          </p:cNvSpPr>
          <p:nvPr>
            <p:ph type="sldNum" sz="quarter" idx="10"/>
          </p:nvPr>
        </p:nvSpPr>
        <p:spPr/>
        <p:txBody>
          <a:bodyPr/>
          <a:lstStyle/>
          <a:p>
            <a:fld id="{B19042AA-A5F7-4A85-9AF7-7F905AB777D1}" type="slidenum">
              <a:rPr lang="en-US" smtClean="0"/>
              <a:pPr/>
              <a:t>20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US" dirty="0" smtClean="0"/>
              <a:t>Las</a:t>
            </a:r>
            <a:r>
              <a:rPr lang="en-US" baseline="0" dirty="0" smtClean="0"/>
              <a:t> Tic no solo son </a:t>
            </a:r>
            <a:r>
              <a:rPr lang="en-US" baseline="0" dirty="0" err="1" smtClean="0"/>
              <a:t>las</a:t>
            </a:r>
            <a:r>
              <a:rPr lang="en-US" baseline="0" dirty="0" smtClean="0"/>
              <a:t> </a:t>
            </a:r>
            <a:r>
              <a:rPr lang="en-US" baseline="0" dirty="0" err="1" smtClean="0"/>
              <a:t>computadoras</a:t>
            </a:r>
            <a:r>
              <a:rPr lang="en-US" baseline="0" dirty="0" smtClean="0"/>
              <a:t> </a:t>
            </a:r>
            <a:r>
              <a:rPr lang="en-US" baseline="0" dirty="0" err="1" smtClean="0"/>
              <a:t>sino</a:t>
            </a:r>
            <a:r>
              <a:rPr lang="en-US" baseline="0" dirty="0" smtClean="0"/>
              <a:t> son </a:t>
            </a:r>
            <a:r>
              <a:rPr lang="en-US" baseline="0" dirty="0" err="1" smtClean="0"/>
              <a:t>todo</a:t>
            </a:r>
            <a:r>
              <a:rPr lang="en-US" baseline="0" dirty="0" smtClean="0"/>
              <a:t> la parte </a:t>
            </a:r>
            <a:r>
              <a:rPr lang="en-US" baseline="0" dirty="0" err="1" smtClean="0"/>
              <a:t>tecnologica</a:t>
            </a:r>
            <a:r>
              <a:rPr lang="en-US" baseline="0" dirty="0" smtClean="0"/>
              <a:t>, </a:t>
            </a:r>
            <a:r>
              <a:rPr lang="en-US" baseline="0" dirty="0" err="1" smtClean="0"/>
              <a:t>como</a:t>
            </a:r>
            <a:r>
              <a:rPr lang="en-US" baseline="0" dirty="0" smtClean="0"/>
              <a:t> </a:t>
            </a:r>
            <a:r>
              <a:rPr lang="en-US" baseline="0" dirty="0" err="1" smtClean="0"/>
              <a:t>por</a:t>
            </a:r>
            <a:r>
              <a:rPr lang="en-US" baseline="0" dirty="0" smtClean="0"/>
              <a:t> </a:t>
            </a:r>
            <a:r>
              <a:rPr lang="en-US" baseline="0" dirty="0" err="1" smtClean="0"/>
              <a:t>ejemplo</a:t>
            </a:r>
            <a:r>
              <a:rPr lang="en-US" baseline="0" dirty="0" smtClean="0"/>
              <a:t>, el </a:t>
            </a:r>
            <a:r>
              <a:rPr lang="en-US" baseline="0" dirty="0" err="1" smtClean="0"/>
              <a:t>estereo</a:t>
            </a:r>
            <a:r>
              <a:rPr lang="en-US" baseline="0" dirty="0" smtClean="0"/>
              <a:t>, la television, el </a:t>
            </a:r>
            <a:r>
              <a:rPr lang="en-US" baseline="0" dirty="0" err="1" smtClean="0"/>
              <a:t>telefono</a:t>
            </a:r>
            <a:r>
              <a:rPr lang="en-US" baseline="0" dirty="0" smtClean="0"/>
              <a:t>, la </a:t>
            </a:r>
            <a:r>
              <a:rPr lang="en-US" baseline="0" dirty="0" err="1" smtClean="0"/>
              <a:t>computadora</a:t>
            </a:r>
            <a:r>
              <a:rPr lang="en-US" baseline="0" dirty="0" smtClean="0"/>
              <a:t>, entre </a:t>
            </a:r>
            <a:r>
              <a:rPr lang="en-US" baseline="0" dirty="0" err="1" smtClean="0"/>
              <a:t>otras</a:t>
            </a:r>
            <a:r>
              <a:rPr lang="en-US" baseline="0" dirty="0" smtClean="0"/>
              <a:t>… </a:t>
            </a:r>
            <a:endParaRPr lang="en-US" dirty="0"/>
          </a:p>
        </p:txBody>
      </p:sp>
      <p:sp>
        <p:nvSpPr>
          <p:cNvPr id="4" name="3 Marcador de número de diapositiva"/>
          <p:cNvSpPr>
            <a:spLocks noGrp="1"/>
          </p:cNvSpPr>
          <p:nvPr>
            <p:ph type="sldNum" sz="quarter" idx="10"/>
          </p:nvPr>
        </p:nvSpPr>
        <p:spPr/>
        <p:txBody>
          <a:bodyPr/>
          <a:lstStyle/>
          <a:p>
            <a:fld id="{B19042AA-A5F7-4A85-9AF7-7F905AB777D1}"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SV" dirty="0" smtClean="0"/>
              <a:t>Ya</a:t>
            </a:r>
            <a:r>
              <a:rPr lang="es-SV" baseline="0" dirty="0" smtClean="0"/>
              <a:t> no solo podemos tener acceso a internet a </a:t>
            </a:r>
            <a:r>
              <a:rPr lang="es-SV" baseline="0" dirty="0" err="1" smtClean="0"/>
              <a:t>traves</a:t>
            </a:r>
            <a:r>
              <a:rPr lang="es-SV" baseline="0" dirty="0" smtClean="0"/>
              <a:t> del computador sino tambien a </a:t>
            </a:r>
            <a:r>
              <a:rPr lang="es-SV" baseline="0" dirty="0" err="1" smtClean="0"/>
              <a:t>travez</a:t>
            </a:r>
            <a:r>
              <a:rPr lang="es-SV" baseline="0" dirty="0" smtClean="0"/>
              <a:t> del </a:t>
            </a:r>
            <a:r>
              <a:rPr lang="es-SV" baseline="0" dirty="0" err="1" smtClean="0"/>
              <a:t>movil</a:t>
            </a:r>
            <a:r>
              <a:rPr lang="es-SV" baseline="0" dirty="0" smtClean="0"/>
              <a:t> podemos tener acceso a todas la redes sociales y al correo </a:t>
            </a:r>
            <a:r>
              <a:rPr lang="es-SV" baseline="0" dirty="0" err="1" smtClean="0"/>
              <a:t>electronico</a:t>
            </a:r>
            <a:r>
              <a:rPr lang="es-SV" baseline="0" dirty="0" smtClean="0"/>
              <a:t>, lo cual nos mantiene conectados con nuestros socios, amigos y clientes en cualquier parte donde nosotros nos encontremos.</a:t>
            </a:r>
            <a:endParaRPr lang="en-US" dirty="0"/>
          </a:p>
        </p:txBody>
      </p:sp>
      <p:sp>
        <p:nvSpPr>
          <p:cNvPr id="4" name="3 Marcador de número de diapositiva"/>
          <p:cNvSpPr>
            <a:spLocks noGrp="1"/>
          </p:cNvSpPr>
          <p:nvPr>
            <p:ph type="sldNum" sz="quarter" idx="10"/>
          </p:nvPr>
        </p:nvSpPr>
        <p:spPr/>
        <p:txBody>
          <a:bodyPr/>
          <a:lstStyle/>
          <a:p>
            <a:fld id="{B19042AA-A5F7-4A85-9AF7-7F905AB777D1}" type="slidenum">
              <a:rPr lang="en-US" smtClean="0"/>
              <a:pPr/>
              <a:t>21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SV" dirty="0" smtClean="0"/>
              <a:t>Todos tenemos </a:t>
            </a:r>
            <a:r>
              <a:rPr lang="es-SV" dirty="0" err="1" smtClean="0"/>
              <a:t>telefonos</a:t>
            </a:r>
            <a:r>
              <a:rPr lang="es-SV" baseline="0" dirty="0" smtClean="0"/>
              <a:t> celulares, y por la tanto ya no utilizamos las cabinas </a:t>
            </a:r>
            <a:r>
              <a:rPr lang="es-SV" baseline="0" dirty="0" err="1" smtClean="0"/>
              <a:t>telefonicas</a:t>
            </a:r>
            <a:r>
              <a:rPr lang="es-SV" baseline="0" dirty="0" smtClean="0"/>
              <a:t>. </a:t>
            </a:r>
          </a:p>
          <a:p>
            <a:r>
              <a:rPr lang="es-SV" baseline="0" dirty="0" smtClean="0"/>
              <a:t>Cuantos de ustedes usan el correo </a:t>
            </a:r>
            <a:r>
              <a:rPr lang="es-SV" baseline="0" dirty="0" err="1" smtClean="0"/>
              <a:t>electronico</a:t>
            </a:r>
            <a:r>
              <a:rPr lang="es-SV" baseline="0" dirty="0" smtClean="0"/>
              <a:t> para enviar cartas?... </a:t>
            </a:r>
            <a:endParaRPr lang="en-US" dirty="0"/>
          </a:p>
        </p:txBody>
      </p:sp>
      <p:sp>
        <p:nvSpPr>
          <p:cNvPr id="4" name="3 Marcador de número de diapositiva"/>
          <p:cNvSpPr>
            <a:spLocks noGrp="1"/>
          </p:cNvSpPr>
          <p:nvPr>
            <p:ph type="sldNum" sz="quarter" idx="10"/>
          </p:nvPr>
        </p:nvSpPr>
        <p:spPr/>
        <p:txBody>
          <a:bodyPr/>
          <a:lstStyle/>
          <a:p>
            <a:fld id="{B19042AA-A5F7-4A85-9AF7-7F905AB777D1}" type="slidenum">
              <a:rPr lang="en-US" smtClean="0"/>
              <a:pPr/>
              <a:t>22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US" dirty="0"/>
          </a:p>
        </p:txBody>
      </p:sp>
      <p:sp>
        <p:nvSpPr>
          <p:cNvPr id="4" name="3 Marcador de número de diapositiva"/>
          <p:cNvSpPr>
            <a:spLocks noGrp="1"/>
          </p:cNvSpPr>
          <p:nvPr>
            <p:ph type="sldNum" sz="quarter" idx="10"/>
          </p:nvPr>
        </p:nvSpPr>
        <p:spPr/>
        <p:txBody>
          <a:bodyPr/>
          <a:lstStyle/>
          <a:p>
            <a:fld id="{B19042AA-A5F7-4A85-9AF7-7F905AB777D1}" type="slidenum">
              <a:rPr lang="en-US" smtClean="0"/>
              <a:pPr/>
              <a:t>23</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US" dirty="0"/>
          </a:p>
        </p:txBody>
      </p:sp>
      <p:sp>
        <p:nvSpPr>
          <p:cNvPr id="4" name="3 Marcador de número de diapositiva"/>
          <p:cNvSpPr>
            <a:spLocks noGrp="1"/>
          </p:cNvSpPr>
          <p:nvPr>
            <p:ph type="sldNum" sz="quarter" idx="10"/>
          </p:nvPr>
        </p:nvSpPr>
        <p:spPr/>
        <p:txBody>
          <a:bodyPr/>
          <a:lstStyle/>
          <a:p>
            <a:fld id="{B19042AA-A5F7-4A85-9AF7-7F905AB777D1}" type="slidenum">
              <a:rPr lang="en-US" smtClean="0"/>
              <a:pPr/>
              <a:t>24</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US" dirty="0"/>
          </a:p>
        </p:txBody>
      </p:sp>
      <p:sp>
        <p:nvSpPr>
          <p:cNvPr id="4" name="3 Marcador de número de diapositiva"/>
          <p:cNvSpPr>
            <a:spLocks noGrp="1"/>
          </p:cNvSpPr>
          <p:nvPr>
            <p:ph type="sldNum" sz="quarter" idx="10"/>
          </p:nvPr>
        </p:nvSpPr>
        <p:spPr/>
        <p:txBody>
          <a:bodyPr/>
          <a:lstStyle/>
          <a:p>
            <a:fld id="{B19042AA-A5F7-4A85-9AF7-7F905AB777D1}" type="slidenum">
              <a:rPr lang="en-US" smtClean="0"/>
              <a:pPr/>
              <a:t>25</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US" dirty="0"/>
          </a:p>
        </p:txBody>
      </p:sp>
      <p:sp>
        <p:nvSpPr>
          <p:cNvPr id="4" name="3 Marcador de número de diapositiva"/>
          <p:cNvSpPr>
            <a:spLocks noGrp="1"/>
          </p:cNvSpPr>
          <p:nvPr>
            <p:ph type="sldNum" sz="quarter" idx="10"/>
          </p:nvPr>
        </p:nvSpPr>
        <p:spPr/>
        <p:txBody>
          <a:bodyPr/>
          <a:lstStyle/>
          <a:p>
            <a:fld id="{B19042AA-A5F7-4A85-9AF7-7F905AB777D1}" type="slidenum">
              <a:rPr lang="en-US" smtClean="0"/>
              <a:pPr/>
              <a:t>26</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US" dirty="0"/>
          </a:p>
        </p:txBody>
      </p:sp>
      <p:sp>
        <p:nvSpPr>
          <p:cNvPr id="4" name="3 Marcador de número de diapositiva"/>
          <p:cNvSpPr>
            <a:spLocks noGrp="1"/>
          </p:cNvSpPr>
          <p:nvPr>
            <p:ph type="sldNum" sz="quarter" idx="10"/>
          </p:nvPr>
        </p:nvSpPr>
        <p:spPr/>
        <p:txBody>
          <a:bodyPr/>
          <a:lstStyle/>
          <a:p>
            <a:fld id="{B19042AA-A5F7-4A85-9AF7-7F905AB777D1}" type="slidenum">
              <a:rPr lang="en-US" smtClean="0"/>
              <a:pPr/>
              <a:t>27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US" dirty="0"/>
          </a:p>
        </p:txBody>
      </p:sp>
      <p:sp>
        <p:nvSpPr>
          <p:cNvPr id="4" name="3 Marcador de número de diapositiva"/>
          <p:cNvSpPr>
            <a:spLocks noGrp="1"/>
          </p:cNvSpPr>
          <p:nvPr>
            <p:ph type="sldNum" sz="quarter" idx="10"/>
          </p:nvPr>
        </p:nvSpPr>
        <p:spPr/>
        <p:txBody>
          <a:bodyPr/>
          <a:lstStyle/>
          <a:p>
            <a:fld id="{B19042AA-A5F7-4A85-9AF7-7F905AB777D1}" type="slidenum">
              <a:rPr lang="en-US" smtClean="0"/>
              <a:pPr/>
              <a:t>28</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SV" dirty="0" smtClean="0"/>
              <a:t>Cada</a:t>
            </a:r>
            <a:r>
              <a:rPr lang="es-SV" baseline="0" dirty="0" smtClean="0"/>
              <a:t> </a:t>
            </a:r>
            <a:r>
              <a:rPr lang="es-SV" baseline="0" dirty="0" err="1" smtClean="0"/>
              <a:t>dia</a:t>
            </a:r>
            <a:r>
              <a:rPr lang="es-SV" baseline="0" dirty="0" smtClean="0"/>
              <a:t>, son mas cibernautas que utilizan la red para comprar o informarse sobre productos </a:t>
            </a:r>
            <a:r>
              <a:rPr lang="es-SV" baseline="0" dirty="0" err="1" smtClean="0"/>
              <a:t>especificos</a:t>
            </a:r>
            <a:r>
              <a:rPr lang="es-SV" baseline="0" dirty="0" smtClean="0"/>
              <a:t>.</a:t>
            </a:r>
          </a:p>
          <a:p>
            <a:r>
              <a:rPr lang="es-SV" baseline="0" dirty="0" smtClean="0"/>
              <a:t>Que ofrece, cuales son las </a:t>
            </a:r>
            <a:r>
              <a:rPr lang="es-SV" baseline="0" dirty="0" err="1" smtClean="0"/>
              <a:t>caracteristicas</a:t>
            </a:r>
            <a:r>
              <a:rPr lang="es-SV" baseline="0" dirty="0" smtClean="0"/>
              <a:t> de su producto, cuales son sus valores, como se pueden pagar, donde </a:t>
            </a:r>
            <a:r>
              <a:rPr lang="es-SV" baseline="0" dirty="0" err="1" smtClean="0"/>
              <a:t>estan</a:t>
            </a:r>
            <a:r>
              <a:rPr lang="es-SV" baseline="0" dirty="0" smtClean="0"/>
              <a:t> ubicados, todo esto puede responderse a </a:t>
            </a:r>
            <a:r>
              <a:rPr lang="es-SV" baseline="0" dirty="0" err="1" smtClean="0"/>
              <a:t>traves</a:t>
            </a:r>
            <a:r>
              <a:rPr lang="es-SV" baseline="0" dirty="0" smtClean="0"/>
              <a:t> de la internet.</a:t>
            </a:r>
          </a:p>
          <a:p>
            <a:r>
              <a:rPr lang="es-SV" baseline="0" dirty="0" smtClean="0"/>
              <a:t>Puede responder las consultas de sus clientes, profundizar sus inquietudes y obtener </a:t>
            </a:r>
            <a:r>
              <a:rPr lang="es-SV" baseline="0" dirty="0" err="1" smtClean="0"/>
              <a:t>retroalimentacion</a:t>
            </a:r>
            <a:r>
              <a:rPr lang="es-SV" baseline="0" dirty="0" smtClean="0"/>
              <a:t> directa ya sea mediante encuestas o foros</a:t>
            </a:r>
            <a:endParaRPr lang="en-US" dirty="0"/>
          </a:p>
        </p:txBody>
      </p:sp>
      <p:sp>
        <p:nvSpPr>
          <p:cNvPr id="4" name="3 Marcador de número de diapositiva"/>
          <p:cNvSpPr>
            <a:spLocks noGrp="1"/>
          </p:cNvSpPr>
          <p:nvPr>
            <p:ph type="sldNum" sz="quarter" idx="10"/>
          </p:nvPr>
        </p:nvSpPr>
        <p:spPr/>
        <p:txBody>
          <a:bodyPr/>
          <a:lstStyle/>
          <a:p>
            <a:fld id="{B19042AA-A5F7-4A85-9AF7-7F905AB777D1}" type="slidenum">
              <a:rPr lang="en-US" smtClean="0"/>
              <a:pPr/>
              <a:t>29</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SV" dirty="0" smtClean="0"/>
              <a:t>Naranja virtual blog</a:t>
            </a:r>
            <a:endParaRPr lang="en-US" dirty="0"/>
          </a:p>
        </p:txBody>
      </p:sp>
      <p:sp>
        <p:nvSpPr>
          <p:cNvPr id="4" name="3 Marcador de número de diapositiva"/>
          <p:cNvSpPr>
            <a:spLocks noGrp="1"/>
          </p:cNvSpPr>
          <p:nvPr>
            <p:ph type="sldNum" sz="quarter" idx="10"/>
          </p:nvPr>
        </p:nvSpPr>
        <p:spPr/>
        <p:txBody>
          <a:bodyPr/>
          <a:lstStyle/>
          <a:p>
            <a:fld id="{B19042AA-A5F7-4A85-9AF7-7F905AB777D1}" type="slidenum">
              <a:rPr lang="en-US" smtClean="0"/>
              <a:pPr/>
              <a:t>30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US" dirty="0" err="1" smtClean="0"/>
              <a:t>Aqui</a:t>
            </a:r>
            <a:r>
              <a:rPr lang="en-US" baseline="0" dirty="0" smtClean="0"/>
              <a:t> </a:t>
            </a:r>
            <a:r>
              <a:rPr lang="en-US" baseline="0" dirty="0" err="1" smtClean="0"/>
              <a:t>podemos</a:t>
            </a:r>
            <a:r>
              <a:rPr lang="en-US" baseline="0" dirty="0" smtClean="0"/>
              <a:t> </a:t>
            </a:r>
            <a:r>
              <a:rPr lang="en-US" baseline="0" dirty="0" err="1" smtClean="0"/>
              <a:t>observar</a:t>
            </a:r>
            <a:r>
              <a:rPr lang="en-US" baseline="0" dirty="0" smtClean="0"/>
              <a:t> </a:t>
            </a:r>
            <a:r>
              <a:rPr lang="en-US" baseline="0" dirty="0" err="1" smtClean="0"/>
              <a:t>las</a:t>
            </a:r>
            <a:r>
              <a:rPr lang="en-US" baseline="0" dirty="0" smtClean="0"/>
              <a:t> </a:t>
            </a:r>
            <a:r>
              <a:rPr lang="en-US" baseline="0" dirty="0" err="1" smtClean="0"/>
              <a:t>diferentes</a:t>
            </a:r>
            <a:r>
              <a:rPr lang="en-US" baseline="0" dirty="0" smtClean="0"/>
              <a:t> </a:t>
            </a:r>
            <a:r>
              <a:rPr lang="en-US" baseline="0" dirty="0" err="1" smtClean="0"/>
              <a:t>formas</a:t>
            </a:r>
            <a:r>
              <a:rPr lang="en-US" baseline="0" dirty="0" smtClean="0"/>
              <a:t> de </a:t>
            </a:r>
            <a:r>
              <a:rPr lang="en-US" baseline="0" dirty="0" err="1" smtClean="0"/>
              <a:t>tecnologia</a:t>
            </a:r>
            <a:r>
              <a:rPr lang="en-US" baseline="0" dirty="0" smtClean="0"/>
              <a:t> con la </a:t>
            </a:r>
            <a:r>
              <a:rPr lang="en-US" baseline="0" dirty="0" err="1" smtClean="0"/>
              <a:t>cual</a:t>
            </a:r>
            <a:r>
              <a:rPr lang="en-US" baseline="0" dirty="0" smtClean="0"/>
              <a:t> </a:t>
            </a:r>
            <a:r>
              <a:rPr lang="en-US" baseline="0" dirty="0" err="1" smtClean="0"/>
              <a:t>podemos</a:t>
            </a:r>
            <a:r>
              <a:rPr lang="en-US" baseline="0" dirty="0" smtClean="0"/>
              <a:t> </a:t>
            </a:r>
            <a:r>
              <a:rPr lang="en-US" baseline="0" dirty="0" err="1" smtClean="0"/>
              <a:t>interactuar</a:t>
            </a:r>
            <a:r>
              <a:rPr lang="en-US" baseline="0" dirty="0" smtClean="0"/>
              <a:t> </a:t>
            </a:r>
            <a:r>
              <a:rPr lang="en-US" baseline="0" dirty="0" err="1" smtClean="0"/>
              <a:t>dia</a:t>
            </a:r>
            <a:r>
              <a:rPr lang="en-US" baseline="0" dirty="0" smtClean="0"/>
              <a:t> a </a:t>
            </a:r>
            <a:r>
              <a:rPr lang="en-US" baseline="0" dirty="0" err="1" smtClean="0"/>
              <a:t>dia</a:t>
            </a:r>
            <a:r>
              <a:rPr lang="en-US" baseline="0" dirty="0" smtClean="0"/>
              <a:t>, y con </a:t>
            </a:r>
            <a:r>
              <a:rPr lang="en-US" baseline="0" dirty="0" err="1" smtClean="0"/>
              <a:t>las</a:t>
            </a:r>
            <a:r>
              <a:rPr lang="en-US" baseline="0" dirty="0" smtClean="0"/>
              <a:t> </a:t>
            </a:r>
            <a:r>
              <a:rPr lang="en-US" baseline="0" dirty="0" err="1" smtClean="0"/>
              <a:t>que</a:t>
            </a:r>
            <a:r>
              <a:rPr lang="en-US" baseline="0" dirty="0" smtClean="0"/>
              <a:t> </a:t>
            </a:r>
            <a:r>
              <a:rPr lang="en-US" baseline="0" dirty="0" err="1" smtClean="0"/>
              <a:t>utilizandolas</a:t>
            </a:r>
            <a:r>
              <a:rPr lang="en-US" baseline="0" dirty="0" smtClean="0"/>
              <a:t> de la </a:t>
            </a:r>
            <a:r>
              <a:rPr lang="en-US" baseline="0" dirty="0" err="1" smtClean="0"/>
              <a:t>manera</a:t>
            </a:r>
            <a:r>
              <a:rPr lang="en-US" baseline="0" dirty="0" smtClean="0"/>
              <a:t> </a:t>
            </a:r>
            <a:r>
              <a:rPr lang="en-US" baseline="0" dirty="0" err="1" smtClean="0"/>
              <a:t>adecuada</a:t>
            </a:r>
            <a:r>
              <a:rPr lang="en-US" baseline="0" dirty="0" smtClean="0"/>
              <a:t> </a:t>
            </a:r>
            <a:r>
              <a:rPr lang="en-US" baseline="0" dirty="0" err="1" smtClean="0"/>
              <a:t>podemos</a:t>
            </a:r>
            <a:r>
              <a:rPr lang="en-US" baseline="0" dirty="0" smtClean="0"/>
              <a:t> </a:t>
            </a:r>
            <a:r>
              <a:rPr lang="en-US" baseline="0" dirty="0" err="1" smtClean="0"/>
              <a:t>hacer</a:t>
            </a:r>
            <a:r>
              <a:rPr lang="en-US" baseline="0" dirty="0" smtClean="0"/>
              <a:t> </a:t>
            </a:r>
            <a:r>
              <a:rPr lang="en-US" baseline="0" dirty="0" err="1" smtClean="0"/>
              <a:t>crecer</a:t>
            </a:r>
            <a:r>
              <a:rPr lang="en-US" baseline="0" dirty="0" smtClean="0"/>
              <a:t> </a:t>
            </a:r>
            <a:r>
              <a:rPr lang="en-US" baseline="0" dirty="0" err="1" smtClean="0"/>
              <a:t>nuestro</a:t>
            </a:r>
            <a:r>
              <a:rPr lang="en-US" baseline="0" dirty="0" smtClean="0"/>
              <a:t> </a:t>
            </a:r>
            <a:r>
              <a:rPr lang="en-US" baseline="0" dirty="0" err="1" smtClean="0"/>
              <a:t>negocio</a:t>
            </a:r>
            <a:r>
              <a:rPr lang="en-US" baseline="0" dirty="0" smtClean="0"/>
              <a:t> de </a:t>
            </a:r>
            <a:r>
              <a:rPr lang="en-US" baseline="0" dirty="0" err="1" smtClean="0"/>
              <a:t>una</a:t>
            </a:r>
            <a:r>
              <a:rPr lang="en-US" baseline="0" dirty="0" smtClean="0"/>
              <a:t> </a:t>
            </a:r>
            <a:r>
              <a:rPr lang="en-US" baseline="0" dirty="0" err="1" smtClean="0"/>
              <a:t>manera</a:t>
            </a:r>
            <a:r>
              <a:rPr lang="en-US" baseline="0" dirty="0" smtClean="0"/>
              <a:t> </a:t>
            </a:r>
            <a:r>
              <a:rPr lang="en-US" baseline="0" dirty="0" err="1" smtClean="0"/>
              <a:t>mas</a:t>
            </a:r>
            <a:r>
              <a:rPr lang="en-US" baseline="0" dirty="0" smtClean="0"/>
              <a:t> </a:t>
            </a:r>
            <a:r>
              <a:rPr lang="en-US" baseline="0" dirty="0" err="1" smtClean="0"/>
              <a:t>segura</a:t>
            </a:r>
            <a:r>
              <a:rPr lang="en-US" baseline="0" dirty="0" smtClean="0"/>
              <a:t> y </a:t>
            </a:r>
            <a:r>
              <a:rPr lang="en-US" baseline="0" dirty="0" err="1" smtClean="0"/>
              <a:t>sacandole</a:t>
            </a:r>
            <a:r>
              <a:rPr lang="en-US" baseline="0" dirty="0" smtClean="0"/>
              <a:t> el </a:t>
            </a:r>
            <a:r>
              <a:rPr lang="en-US" baseline="0" dirty="0" err="1" smtClean="0"/>
              <a:t>maximo</a:t>
            </a:r>
            <a:r>
              <a:rPr lang="en-US" baseline="0" dirty="0" smtClean="0"/>
              <a:t> </a:t>
            </a:r>
            <a:r>
              <a:rPr lang="en-US" baseline="0" dirty="0" err="1" smtClean="0"/>
              <a:t>provecho</a:t>
            </a:r>
            <a:r>
              <a:rPr lang="en-US" baseline="0" dirty="0" smtClean="0"/>
              <a:t> a </a:t>
            </a:r>
            <a:r>
              <a:rPr lang="en-US" baseline="0" dirty="0" err="1" smtClean="0"/>
              <a:t>todos</a:t>
            </a:r>
            <a:r>
              <a:rPr lang="en-US" baseline="0" dirty="0" smtClean="0"/>
              <a:t> los </a:t>
            </a:r>
            <a:r>
              <a:rPr lang="en-US" baseline="0" dirty="0" err="1" smtClean="0"/>
              <a:t>procesos</a:t>
            </a:r>
            <a:endParaRPr lang="en-US" baseline="0" dirty="0" smtClean="0"/>
          </a:p>
          <a:p>
            <a:endParaRPr lang="en-US" dirty="0"/>
          </a:p>
        </p:txBody>
      </p:sp>
      <p:sp>
        <p:nvSpPr>
          <p:cNvPr id="4" name="3 Marcador de número de diapositiva"/>
          <p:cNvSpPr>
            <a:spLocks noGrp="1"/>
          </p:cNvSpPr>
          <p:nvPr>
            <p:ph type="sldNum" sz="quarter" idx="10"/>
          </p:nvPr>
        </p:nvSpPr>
        <p:spPr/>
        <p:txBody>
          <a:bodyPr/>
          <a:lstStyle/>
          <a:p>
            <a:fld id="{B19042AA-A5F7-4A85-9AF7-7F905AB777D1}"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US" dirty="0"/>
          </a:p>
        </p:txBody>
      </p:sp>
      <p:sp>
        <p:nvSpPr>
          <p:cNvPr id="4" name="3 Marcador de número de diapositiva"/>
          <p:cNvSpPr>
            <a:spLocks noGrp="1"/>
          </p:cNvSpPr>
          <p:nvPr>
            <p:ph type="sldNum" sz="quarter" idx="10"/>
          </p:nvPr>
        </p:nvSpPr>
        <p:spPr/>
        <p:txBody>
          <a:bodyPr/>
          <a:lstStyle/>
          <a:p>
            <a:fld id="{B19042AA-A5F7-4A85-9AF7-7F905AB777D1}" type="slidenum">
              <a:rPr lang="en-US" smtClean="0"/>
              <a:pPr/>
              <a:t>31</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US" dirty="0"/>
          </a:p>
        </p:txBody>
      </p:sp>
      <p:sp>
        <p:nvSpPr>
          <p:cNvPr id="4" name="3 Marcador de número de diapositiva"/>
          <p:cNvSpPr>
            <a:spLocks noGrp="1"/>
          </p:cNvSpPr>
          <p:nvPr>
            <p:ph type="sldNum" sz="quarter" idx="10"/>
          </p:nvPr>
        </p:nvSpPr>
        <p:spPr/>
        <p:txBody>
          <a:bodyPr/>
          <a:lstStyle/>
          <a:p>
            <a:fld id="{B19042AA-A5F7-4A85-9AF7-7F905AB777D1}" type="slidenum">
              <a:rPr lang="en-US" smtClean="0"/>
              <a:pPr/>
              <a:t>32</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US" dirty="0"/>
          </a:p>
        </p:txBody>
      </p:sp>
      <p:sp>
        <p:nvSpPr>
          <p:cNvPr id="4" name="3 Marcador de número de diapositiva"/>
          <p:cNvSpPr>
            <a:spLocks noGrp="1"/>
          </p:cNvSpPr>
          <p:nvPr>
            <p:ph type="sldNum" sz="quarter" idx="10"/>
          </p:nvPr>
        </p:nvSpPr>
        <p:spPr/>
        <p:txBody>
          <a:bodyPr/>
          <a:lstStyle/>
          <a:p>
            <a:fld id="{B19042AA-A5F7-4A85-9AF7-7F905AB777D1}" type="slidenum">
              <a:rPr lang="en-US" smtClean="0"/>
              <a:pPr/>
              <a:t>33</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US" dirty="0"/>
          </a:p>
        </p:txBody>
      </p:sp>
      <p:sp>
        <p:nvSpPr>
          <p:cNvPr id="4" name="3 Marcador de número de diapositiva"/>
          <p:cNvSpPr>
            <a:spLocks noGrp="1"/>
          </p:cNvSpPr>
          <p:nvPr>
            <p:ph type="sldNum" sz="quarter" idx="10"/>
          </p:nvPr>
        </p:nvSpPr>
        <p:spPr/>
        <p:txBody>
          <a:bodyPr/>
          <a:lstStyle/>
          <a:p>
            <a:fld id="{B19042AA-A5F7-4A85-9AF7-7F905AB777D1}" type="slidenum">
              <a:rPr lang="en-US" smtClean="0"/>
              <a:pPr/>
              <a:t>34</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US" dirty="0"/>
          </a:p>
        </p:txBody>
      </p:sp>
      <p:sp>
        <p:nvSpPr>
          <p:cNvPr id="4" name="3 Marcador de número de diapositiva"/>
          <p:cNvSpPr>
            <a:spLocks noGrp="1"/>
          </p:cNvSpPr>
          <p:nvPr>
            <p:ph type="sldNum" sz="quarter" idx="10"/>
          </p:nvPr>
        </p:nvSpPr>
        <p:spPr/>
        <p:txBody>
          <a:bodyPr/>
          <a:lstStyle/>
          <a:p>
            <a:fld id="{B19042AA-A5F7-4A85-9AF7-7F905AB777D1}" type="slidenum">
              <a:rPr lang="en-US" smtClean="0"/>
              <a:pPr/>
              <a:t>35</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US" dirty="0"/>
          </a:p>
        </p:txBody>
      </p:sp>
      <p:sp>
        <p:nvSpPr>
          <p:cNvPr id="4" name="3 Marcador de número de diapositiva"/>
          <p:cNvSpPr>
            <a:spLocks noGrp="1"/>
          </p:cNvSpPr>
          <p:nvPr>
            <p:ph type="sldNum" sz="quarter" idx="10"/>
          </p:nvPr>
        </p:nvSpPr>
        <p:spPr/>
        <p:txBody>
          <a:bodyPr/>
          <a:lstStyle/>
          <a:p>
            <a:fld id="{B19042AA-A5F7-4A85-9AF7-7F905AB777D1}" type="slidenum">
              <a:rPr lang="en-US" smtClean="0"/>
              <a:pPr/>
              <a:t>36</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US" dirty="0"/>
          </a:p>
        </p:txBody>
      </p:sp>
      <p:sp>
        <p:nvSpPr>
          <p:cNvPr id="4" name="3 Marcador de número de diapositiva"/>
          <p:cNvSpPr>
            <a:spLocks noGrp="1"/>
          </p:cNvSpPr>
          <p:nvPr>
            <p:ph type="sldNum" sz="quarter" idx="10"/>
          </p:nvPr>
        </p:nvSpPr>
        <p:spPr/>
        <p:txBody>
          <a:bodyPr/>
          <a:lstStyle/>
          <a:p>
            <a:fld id="{B19042AA-A5F7-4A85-9AF7-7F905AB777D1}" type="slidenum">
              <a:rPr lang="en-US" smtClean="0"/>
              <a:pPr/>
              <a:t>37</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US" dirty="0"/>
          </a:p>
        </p:txBody>
      </p:sp>
      <p:sp>
        <p:nvSpPr>
          <p:cNvPr id="4" name="3 Marcador de número de diapositiva"/>
          <p:cNvSpPr>
            <a:spLocks noGrp="1"/>
          </p:cNvSpPr>
          <p:nvPr>
            <p:ph type="sldNum" sz="quarter" idx="10"/>
          </p:nvPr>
        </p:nvSpPr>
        <p:spPr/>
        <p:txBody>
          <a:bodyPr/>
          <a:lstStyle/>
          <a:p>
            <a:fld id="{B19042AA-A5F7-4A85-9AF7-7F905AB777D1}" type="slidenum">
              <a:rPr lang="en-US" smtClean="0"/>
              <a:pPr/>
              <a:t>38</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US" dirty="0"/>
          </a:p>
        </p:txBody>
      </p:sp>
      <p:sp>
        <p:nvSpPr>
          <p:cNvPr id="4" name="3 Marcador de número de diapositiva"/>
          <p:cNvSpPr>
            <a:spLocks noGrp="1"/>
          </p:cNvSpPr>
          <p:nvPr>
            <p:ph type="sldNum" sz="quarter" idx="10"/>
          </p:nvPr>
        </p:nvSpPr>
        <p:spPr/>
        <p:txBody>
          <a:bodyPr/>
          <a:lstStyle/>
          <a:p>
            <a:fld id="{B19042AA-A5F7-4A85-9AF7-7F905AB777D1}" type="slidenum">
              <a:rPr lang="en-US" smtClean="0"/>
              <a:pPr/>
              <a:t>39</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US" dirty="0"/>
          </a:p>
        </p:txBody>
      </p:sp>
      <p:sp>
        <p:nvSpPr>
          <p:cNvPr id="4" name="3 Marcador de número de diapositiva"/>
          <p:cNvSpPr>
            <a:spLocks noGrp="1"/>
          </p:cNvSpPr>
          <p:nvPr>
            <p:ph type="sldNum" sz="quarter" idx="10"/>
          </p:nvPr>
        </p:nvSpPr>
        <p:spPr/>
        <p:txBody>
          <a:bodyPr/>
          <a:lstStyle/>
          <a:p>
            <a:fld id="{B19042AA-A5F7-4A85-9AF7-7F905AB777D1}" type="slidenum">
              <a:rPr lang="en-US" smtClean="0"/>
              <a:pPr/>
              <a:t>40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SV" dirty="0" smtClean="0"/>
              <a:t>El principal</a:t>
            </a:r>
            <a:r>
              <a:rPr lang="es-SV" baseline="0" dirty="0" smtClean="0"/>
              <a:t> objetivo de las TIC es la conectividad con las </a:t>
            </a:r>
            <a:r>
              <a:rPr lang="es-SV" baseline="0" dirty="0" err="1" smtClean="0"/>
              <a:t>demas</a:t>
            </a:r>
            <a:r>
              <a:rPr lang="es-SV" baseline="0" dirty="0" smtClean="0"/>
              <a:t> personas, el poder comunicarnos donde sea que estemos y a cualquier hora, todo esto hace que las TIC sean de gran utilidad para las empresas, ya que las empresas necesitan de estar </a:t>
            </a:r>
            <a:r>
              <a:rPr lang="es-SV" baseline="0" dirty="0" err="1" smtClean="0"/>
              <a:t>comunidas</a:t>
            </a:r>
            <a:r>
              <a:rPr lang="es-SV" baseline="0" dirty="0" smtClean="0"/>
              <a:t> tanto con los proveedores </a:t>
            </a:r>
            <a:endParaRPr lang="en-US" dirty="0"/>
          </a:p>
        </p:txBody>
      </p:sp>
      <p:sp>
        <p:nvSpPr>
          <p:cNvPr id="4" name="3 Marcador de número de diapositiva"/>
          <p:cNvSpPr>
            <a:spLocks noGrp="1"/>
          </p:cNvSpPr>
          <p:nvPr>
            <p:ph type="sldNum" sz="quarter" idx="10"/>
          </p:nvPr>
        </p:nvSpPr>
        <p:spPr/>
        <p:txBody>
          <a:bodyPr/>
          <a:lstStyle/>
          <a:p>
            <a:fld id="{B19042AA-A5F7-4A85-9AF7-7F905AB777D1}"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US" dirty="0"/>
          </a:p>
        </p:txBody>
      </p:sp>
      <p:sp>
        <p:nvSpPr>
          <p:cNvPr id="4" name="3 Marcador de número de diapositiva"/>
          <p:cNvSpPr>
            <a:spLocks noGrp="1"/>
          </p:cNvSpPr>
          <p:nvPr>
            <p:ph type="sldNum" sz="quarter" idx="10"/>
          </p:nvPr>
        </p:nvSpPr>
        <p:spPr/>
        <p:txBody>
          <a:bodyPr/>
          <a:lstStyle/>
          <a:p>
            <a:fld id="{B19042AA-A5F7-4A85-9AF7-7F905AB777D1}" type="slidenum">
              <a:rPr lang="en-US" smtClean="0"/>
              <a:pPr/>
              <a:t>41</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US" dirty="0"/>
          </a:p>
        </p:txBody>
      </p:sp>
      <p:sp>
        <p:nvSpPr>
          <p:cNvPr id="4" name="3 Marcador de número de diapositiva"/>
          <p:cNvSpPr>
            <a:spLocks noGrp="1"/>
          </p:cNvSpPr>
          <p:nvPr>
            <p:ph type="sldNum" sz="quarter" idx="10"/>
          </p:nvPr>
        </p:nvSpPr>
        <p:spPr/>
        <p:txBody>
          <a:bodyPr/>
          <a:lstStyle/>
          <a:p>
            <a:fld id="{B19042AA-A5F7-4A85-9AF7-7F905AB777D1}" type="slidenum">
              <a:rPr lang="en-US" smtClean="0"/>
              <a:pPr/>
              <a:t>42</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US" dirty="0"/>
          </a:p>
        </p:txBody>
      </p:sp>
      <p:sp>
        <p:nvSpPr>
          <p:cNvPr id="4" name="3 Marcador de número de diapositiva"/>
          <p:cNvSpPr>
            <a:spLocks noGrp="1"/>
          </p:cNvSpPr>
          <p:nvPr>
            <p:ph type="sldNum" sz="quarter" idx="10"/>
          </p:nvPr>
        </p:nvSpPr>
        <p:spPr/>
        <p:txBody>
          <a:bodyPr/>
          <a:lstStyle/>
          <a:p>
            <a:fld id="{B19042AA-A5F7-4A85-9AF7-7F905AB777D1}" type="slidenum">
              <a:rPr lang="en-US" smtClean="0"/>
              <a:pPr/>
              <a:t>43</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US" dirty="0"/>
          </a:p>
        </p:txBody>
      </p:sp>
      <p:sp>
        <p:nvSpPr>
          <p:cNvPr id="4" name="3 Marcador de número de diapositiva"/>
          <p:cNvSpPr>
            <a:spLocks noGrp="1"/>
          </p:cNvSpPr>
          <p:nvPr>
            <p:ph type="sldNum" sz="quarter" idx="10"/>
          </p:nvPr>
        </p:nvSpPr>
        <p:spPr/>
        <p:txBody>
          <a:bodyPr/>
          <a:lstStyle/>
          <a:p>
            <a:fld id="{B19042AA-A5F7-4A85-9AF7-7F905AB777D1}" type="slidenum">
              <a:rPr lang="en-US" smtClean="0"/>
              <a:pPr/>
              <a:t>44</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US" dirty="0"/>
          </a:p>
        </p:txBody>
      </p:sp>
      <p:sp>
        <p:nvSpPr>
          <p:cNvPr id="4" name="3 Marcador de número de diapositiva"/>
          <p:cNvSpPr>
            <a:spLocks noGrp="1"/>
          </p:cNvSpPr>
          <p:nvPr>
            <p:ph type="sldNum" sz="quarter" idx="10"/>
          </p:nvPr>
        </p:nvSpPr>
        <p:spPr/>
        <p:txBody>
          <a:bodyPr/>
          <a:lstStyle/>
          <a:p>
            <a:fld id="{B19042AA-A5F7-4A85-9AF7-7F905AB777D1}" type="slidenum">
              <a:rPr lang="en-US" smtClean="0"/>
              <a:pPr/>
              <a:t>45</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US" dirty="0"/>
          </a:p>
        </p:txBody>
      </p:sp>
      <p:sp>
        <p:nvSpPr>
          <p:cNvPr id="4" name="3 Marcador de número de diapositiva"/>
          <p:cNvSpPr>
            <a:spLocks noGrp="1"/>
          </p:cNvSpPr>
          <p:nvPr>
            <p:ph type="sldNum" sz="quarter" idx="10"/>
          </p:nvPr>
        </p:nvSpPr>
        <p:spPr/>
        <p:txBody>
          <a:bodyPr/>
          <a:lstStyle/>
          <a:p>
            <a:fld id="{B19042AA-A5F7-4A85-9AF7-7F905AB777D1}" type="slidenum">
              <a:rPr lang="en-US" smtClean="0"/>
              <a:pPr/>
              <a:t>46</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US" dirty="0"/>
          </a:p>
        </p:txBody>
      </p:sp>
      <p:sp>
        <p:nvSpPr>
          <p:cNvPr id="4" name="3 Marcador de número de diapositiva"/>
          <p:cNvSpPr>
            <a:spLocks noGrp="1"/>
          </p:cNvSpPr>
          <p:nvPr>
            <p:ph type="sldNum" sz="quarter" idx="10"/>
          </p:nvPr>
        </p:nvSpPr>
        <p:spPr/>
        <p:txBody>
          <a:bodyPr/>
          <a:lstStyle/>
          <a:p>
            <a:fld id="{B19042AA-A5F7-4A85-9AF7-7F905AB777D1}" type="slidenum">
              <a:rPr lang="en-US" smtClean="0"/>
              <a:pPr/>
              <a:t>47</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US" dirty="0"/>
          </a:p>
        </p:txBody>
      </p:sp>
      <p:sp>
        <p:nvSpPr>
          <p:cNvPr id="4" name="3 Marcador de número de diapositiva"/>
          <p:cNvSpPr>
            <a:spLocks noGrp="1"/>
          </p:cNvSpPr>
          <p:nvPr>
            <p:ph type="sldNum" sz="quarter" idx="10"/>
          </p:nvPr>
        </p:nvSpPr>
        <p:spPr/>
        <p:txBody>
          <a:bodyPr/>
          <a:lstStyle/>
          <a:p>
            <a:fld id="{B19042AA-A5F7-4A85-9AF7-7F905AB777D1}" type="slidenum">
              <a:rPr lang="en-US" smtClean="0"/>
              <a:pPr/>
              <a:t>48</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US" dirty="0"/>
          </a:p>
        </p:txBody>
      </p:sp>
      <p:sp>
        <p:nvSpPr>
          <p:cNvPr id="4" name="3 Marcador de número de diapositiva"/>
          <p:cNvSpPr>
            <a:spLocks noGrp="1"/>
          </p:cNvSpPr>
          <p:nvPr>
            <p:ph type="sldNum" sz="quarter" idx="10"/>
          </p:nvPr>
        </p:nvSpPr>
        <p:spPr/>
        <p:txBody>
          <a:bodyPr/>
          <a:lstStyle/>
          <a:p>
            <a:fld id="{B19042AA-A5F7-4A85-9AF7-7F905AB777D1}" type="slidenum">
              <a:rPr lang="en-US" smtClean="0"/>
              <a:pPr/>
              <a:t>49</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US" dirty="0"/>
          </a:p>
        </p:txBody>
      </p:sp>
      <p:sp>
        <p:nvSpPr>
          <p:cNvPr id="4" name="3 Marcador de número de diapositiva"/>
          <p:cNvSpPr>
            <a:spLocks noGrp="1"/>
          </p:cNvSpPr>
          <p:nvPr>
            <p:ph type="sldNum" sz="quarter" idx="10"/>
          </p:nvPr>
        </p:nvSpPr>
        <p:spPr/>
        <p:txBody>
          <a:bodyPr/>
          <a:lstStyle/>
          <a:p>
            <a:fld id="{B19042AA-A5F7-4A85-9AF7-7F905AB777D1}" type="slidenum">
              <a:rPr lang="en-US" smtClean="0"/>
              <a:pPr/>
              <a:t>50</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SV" dirty="0" smtClean="0"/>
              <a:t>Le</a:t>
            </a:r>
            <a:r>
              <a:rPr lang="es-SV" baseline="0" dirty="0" smtClean="0"/>
              <a:t> Dan mas rapidez a la </a:t>
            </a:r>
            <a:r>
              <a:rPr lang="es-SV" baseline="0" dirty="0" err="1" smtClean="0"/>
              <a:t>realizacion</a:t>
            </a:r>
            <a:r>
              <a:rPr lang="es-SV" baseline="0" dirty="0" smtClean="0"/>
              <a:t> de los procesos de la empresa.</a:t>
            </a:r>
          </a:p>
          <a:p>
            <a:r>
              <a:rPr lang="es-SV" baseline="0" dirty="0" smtClean="0"/>
              <a:t>Hay muchos programas con los cuales podemos llevar un control </a:t>
            </a:r>
            <a:r>
              <a:rPr lang="es-SV" baseline="0" dirty="0" err="1" smtClean="0"/>
              <a:t>economico</a:t>
            </a:r>
            <a:r>
              <a:rPr lang="es-SV" baseline="0" dirty="0" smtClean="0"/>
              <a:t> como financiero, </a:t>
            </a:r>
            <a:r>
              <a:rPr lang="es-SV" baseline="0" dirty="0" err="1" smtClean="0"/>
              <a:t>excel</a:t>
            </a:r>
            <a:r>
              <a:rPr lang="es-SV" baseline="0" dirty="0" smtClean="0"/>
              <a:t> es un programa </a:t>
            </a:r>
            <a:r>
              <a:rPr lang="es-SV" baseline="0" dirty="0" err="1" smtClean="0"/>
              <a:t>escencial</a:t>
            </a:r>
            <a:r>
              <a:rPr lang="es-SV" baseline="0" dirty="0" smtClean="0"/>
              <a:t> para llevar un control mediante el uso de hojas de calculo.</a:t>
            </a:r>
          </a:p>
          <a:p>
            <a:endParaRPr lang="en-US" dirty="0"/>
          </a:p>
        </p:txBody>
      </p:sp>
      <p:sp>
        <p:nvSpPr>
          <p:cNvPr id="4" name="3 Marcador de número de diapositiva"/>
          <p:cNvSpPr>
            <a:spLocks noGrp="1"/>
          </p:cNvSpPr>
          <p:nvPr>
            <p:ph type="sldNum" sz="quarter" idx="10"/>
          </p:nvPr>
        </p:nvSpPr>
        <p:spPr/>
        <p:txBody>
          <a:bodyPr/>
          <a:lstStyle/>
          <a:p>
            <a:fld id="{B19042AA-A5F7-4A85-9AF7-7F905AB777D1}"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n-US" dirty="0"/>
          </a:p>
        </p:txBody>
      </p:sp>
      <p:sp>
        <p:nvSpPr>
          <p:cNvPr id="4" name="3 Marcador de número de diapositiva"/>
          <p:cNvSpPr>
            <a:spLocks noGrp="1"/>
          </p:cNvSpPr>
          <p:nvPr>
            <p:ph type="sldNum" sz="quarter" idx="10"/>
          </p:nvPr>
        </p:nvSpPr>
        <p:spPr/>
        <p:txBody>
          <a:bodyPr/>
          <a:lstStyle/>
          <a:p>
            <a:fld id="{B19042AA-A5F7-4A85-9AF7-7F905AB777D1}" type="slidenum">
              <a:rPr lang="en-US" smtClean="0"/>
              <a:pPr/>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SV" dirty="0" smtClean="0"/>
              <a:t>Los procesos en los negocios se</a:t>
            </a:r>
            <a:r>
              <a:rPr lang="es-SV" baseline="0" dirty="0" smtClean="0"/>
              <a:t> han ido transformando, en la actualidad la </a:t>
            </a:r>
            <a:r>
              <a:rPr lang="es-SV" baseline="0" dirty="0" err="1" smtClean="0"/>
              <a:t>mayoria</a:t>
            </a:r>
            <a:r>
              <a:rPr lang="es-SV" baseline="0" dirty="0" smtClean="0"/>
              <a:t> de empresas depende de la </a:t>
            </a:r>
            <a:r>
              <a:rPr lang="es-SV" baseline="0" dirty="0" err="1" smtClean="0"/>
              <a:t>tecnologia</a:t>
            </a:r>
            <a:r>
              <a:rPr lang="es-SV" baseline="0" dirty="0" smtClean="0"/>
              <a:t> para comunicarse con sus proveedores, clientes, y llevar una mejor </a:t>
            </a:r>
            <a:r>
              <a:rPr lang="es-SV" baseline="0" dirty="0" err="1" smtClean="0"/>
              <a:t>gestion</a:t>
            </a:r>
            <a:r>
              <a:rPr lang="es-SV" baseline="0" dirty="0" smtClean="0"/>
              <a:t> en los procesos de la empresa.</a:t>
            </a:r>
            <a:endParaRPr lang="en-US" dirty="0"/>
          </a:p>
        </p:txBody>
      </p:sp>
      <p:sp>
        <p:nvSpPr>
          <p:cNvPr id="4" name="3 Marcador de número de diapositiva"/>
          <p:cNvSpPr>
            <a:spLocks noGrp="1"/>
          </p:cNvSpPr>
          <p:nvPr>
            <p:ph type="sldNum" sz="quarter" idx="10"/>
          </p:nvPr>
        </p:nvSpPr>
        <p:spPr/>
        <p:txBody>
          <a:bodyPr/>
          <a:lstStyle/>
          <a:p>
            <a:fld id="{B19042AA-A5F7-4A85-9AF7-7F905AB777D1}"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SV" dirty="0" smtClean="0"/>
              <a:t>Con</a:t>
            </a:r>
            <a:r>
              <a:rPr lang="es-SV" baseline="0" dirty="0" smtClean="0"/>
              <a:t> el paso de los años las nuevas </a:t>
            </a:r>
            <a:r>
              <a:rPr lang="es-SV" baseline="0" dirty="0" err="1" smtClean="0"/>
              <a:t>tecnologias</a:t>
            </a:r>
            <a:r>
              <a:rPr lang="es-SV" baseline="0" dirty="0" smtClean="0"/>
              <a:t> que se han ido desarrollando han cambiado la manera de interactuar, </a:t>
            </a:r>
            <a:r>
              <a:rPr lang="es-SV" baseline="0" dirty="0" err="1" smtClean="0"/>
              <a:t>asi</a:t>
            </a:r>
            <a:r>
              <a:rPr lang="es-SV" baseline="0" dirty="0" smtClean="0"/>
              <a:t> como tambien las formas y modelos de negocio.</a:t>
            </a:r>
            <a:endParaRPr lang="en-US" dirty="0"/>
          </a:p>
        </p:txBody>
      </p:sp>
      <p:sp>
        <p:nvSpPr>
          <p:cNvPr id="4" name="3 Marcador de número de diapositiva"/>
          <p:cNvSpPr>
            <a:spLocks noGrp="1"/>
          </p:cNvSpPr>
          <p:nvPr>
            <p:ph type="sldNum" sz="quarter" idx="10"/>
          </p:nvPr>
        </p:nvSpPr>
        <p:spPr/>
        <p:txBody>
          <a:bodyPr/>
          <a:lstStyle/>
          <a:p>
            <a:fld id="{B19042AA-A5F7-4A85-9AF7-7F905AB777D1}"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SV" dirty="0" smtClean="0"/>
              <a:t>Antes</a:t>
            </a:r>
            <a:r>
              <a:rPr lang="es-SV" baseline="0" dirty="0" smtClean="0"/>
              <a:t> para comunicarnos e interactuar con los </a:t>
            </a:r>
            <a:r>
              <a:rPr lang="es-SV" baseline="0" dirty="0" err="1" smtClean="0"/>
              <a:t>demas</a:t>
            </a:r>
            <a:r>
              <a:rPr lang="es-SV" baseline="0" dirty="0" smtClean="0"/>
              <a:t> se utilizaba el correo </a:t>
            </a:r>
            <a:r>
              <a:rPr lang="es-SV" baseline="0" dirty="0" err="1" smtClean="0"/>
              <a:t>electronico</a:t>
            </a:r>
            <a:r>
              <a:rPr lang="es-SV" baseline="0" dirty="0" smtClean="0"/>
              <a:t>, el cual se tardaba días para que la carta fuera recibida y </a:t>
            </a:r>
            <a:r>
              <a:rPr lang="es-SV" baseline="0" dirty="0" err="1" smtClean="0"/>
              <a:t>leida</a:t>
            </a:r>
            <a:r>
              <a:rPr lang="es-SV" baseline="0" dirty="0" smtClean="0"/>
              <a:t> por el destinatario, luego la comunicación cambio y se creo el correo </a:t>
            </a:r>
            <a:r>
              <a:rPr lang="es-SV" baseline="0" dirty="0" err="1" smtClean="0"/>
              <a:t>electronico</a:t>
            </a:r>
            <a:r>
              <a:rPr lang="es-SV" baseline="0" dirty="0" smtClean="0"/>
              <a:t> el cual es similar que el correo postal pero evita la necesidad de esperar tanto tiempo para que sea entregado, este puede ser </a:t>
            </a:r>
            <a:r>
              <a:rPr lang="es-SV" baseline="0" dirty="0" err="1" smtClean="0"/>
              <a:t>leido</a:t>
            </a:r>
            <a:r>
              <a:rPr lang="es-SV" baseline="0" dirty="0" smtClean="0"/>
              <a:t> inmediatamente </a:t>
            </a:r>
            <a:r>
              <a:rPr lang="es-SV" baseline="0" dirty="0" err="1" smtClean="0"/>
              <a:t>despues</a:t>
            </a:r>
            <a:r>
              <a:rPr lang="es-SV" baseline="0" dirty="0" smtClean="0"/>
              <a:t> que ha sido enviado. En la actualidad con la llegada de el celular podemos enviar mensajes cortos de texto, email, y pueden ser </a:t>
            </a:r>
            <a:r>
              <a:rPr lang="es-SV" baseline="0" dirty="0" err="1" smtClean="0"/>
              <a:t>leidos</a:t>
            </a:r>
            <a:r>
              <a:rPr lang="es-SV" baseline="0" dirty="0" smtClean="0"/>
              <a:t> directamente desde el </a:t>
            </a:r>
            <a:r>
              <a:rPr lang="es-SV" baseline="0" dirty="0" err="1" smtClean="0"/>
              <a:t>movil</a:t>
            </a:r>
            <a:r>
              <a:rPr lang="es-SV" baseline="0" dirty="0" smtClean="0"/>
              <a:t>.</a:t>
            </a:r>
            <a:endParaRPr lang="en-US" dirty="0"/>
          </a:p>
        </p:txBody>
      </p:sp>
      <p:sp>
        <p:nvSpPr>
          <p:cNvPr id="4" name="3 Marcador de número de diapositiva"/>
          <p:cNvSpPr>
            <a:spLocks noGrp="1"/>
          </p:cNvSpPr>
          <p:nvPr>
            <p:ph type="sldNum" sz="quarter" idx="10"/>
          </p:nvPr>
        </p:nvSpPr>
        <p:spPr/>
        <p:txBody>
          <a:bodyPr/>
          <a:lstStyle/>
          <a:p>
            <a:fld id="{B19042AA-A5F7-4A85-9AF7-7F905AB777D1}"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12" name="11 Rectángulo"/>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12 Rectángulo redondeado"/>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8 Subtítulo"/>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smtClean="0"/>
              <a:t>Haga clic para modificar el estilo de subtítulo del patrón</a:t>
            </a:r>
            <a:endParaRPr kumimoji="0" lang="en-US"/>
          </a:p>
        </p:txBody>
      </p:sp>
      <p:sp>
        <p:nvSpPr>
          <p:cNvPr id="28" name="27 Marcador de fecha"/>
          <p:cNvSpPr>
            <a:spLocks noGrp="1"/>
          </p:cNvSpPr>
          <p:nvPr>
            <p:ph type="dt" sz="half" idx="10"/>
          </p:nvPr>
        </p:nvSpPr>
        <p:spPr/>
        <p:txBody>
          <a:bodyPr/>
          <a:lstStyle/>
          <a:p>
            <a:fld id="{1B384CC6-44F3-4C91-912C-978CC4C97195}" type="datetimeFigureOut">
              <a:rPr lang="en-US" smtClean="0"/>
              <a:pPr/>
              <a:t>15/05/14</a:t>
            </a:fld>
            <a:endParaRPr lang="en-US"/>
          </a:p>
        </p:txBody>
      </p:sp>
      <p:sp>
        <p:nvSpPr>
          <p:cNvPr id="17" name="16 Marcador de pie de página"/>
          <p:cNvSpPr>
            <a:spLocks noGrp="1"/>
          </p:cNvSpPr>
          <p:nvPr>
            <p:ph type="ftr" sz="quarter" idx="11"/>
          </p:nvPr>
        </p:nvSpPr>
        <p:spPr/>
        <p:txBody>
          <a:bodyPr/>
          <a:lstStyle/>
          <a:p>
            <a:endParaRPr lang="en-US"/>
          </a:p>
        </p:txBody>
      </p:sp>
      <p:sp>
        <p:nvSpPr>
          <p:cNvPr id="29" name="28 Marcador de número de diapositiva"/>
          <p:cNvSpPr>
            <a:spLocks noGrp="1"/>
          </p:cNvSpPr>
          <p:nvPr>
            <p:ph type="sldNum" sz="quarter" idx="12"/>
          </p:nvPr>
        </p:nvSpPr>
        <p:spPr/>
        <p:txBody>
          <a:bodyPr lIns="0" tIns="0" rIns="0" bIns="0">
            <a:noAutofit/>
          </a:bodyPr>
          <a:lstStyle>
            <a:lvl1pPr>
              <a:defRPr sz="1400">
                <a:solidFill>
                  <a:srgbClr val="FFFFFF"/>
                </a:solidFill>
              </a:defRPr>
            </a:lvl1pPr>
          </a:lstStyle>
          <a:p>
            <a:fld id="{C7BF5DE0-0B79-466D-90DE-6357D6FADBF6}" type="slidenum">
              <a:rPr lang="en-US" smtClean="0"/>
              <a:pPr/>
              <a:t>‹Nr.›</a:t>
            </a:fld>
            <a:endParaRPr lang="en-US"/>
          </a:p>
        </p:txBody>
      </p:sp>
      <p:sp>
        <p:nvSpPr>
          <p:cNvPr id="7" name="6 Rectángulo"/>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9 Rectángulo"/>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10 Rectángulo"/>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7 Título"/>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s-ES" smtClean="0"/>
              <a:t>Haga clic para modificar el estilo de título del patrón</a:t>
            </a:r>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texto vertical"/>
          <p:cNvSpPr>
            <a:spLocks noGrp="1"/>
          </p:cNvSpPr>
          <p:nvPr>
            <p:ph type="body" orient="vert" idx="1"/>
          </p:nvPr>
        </p:nvSpPr>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1B384CC6-44F3-4C91-912C-978CC4C97195}" type="datetimeFigureOut">
              <a:rPr lang="en-US" smtClean="0"/>
              <a:pPr/>
              <a:t>15/05/14</a:t>
            </a:fld>
            <a:endParaRPr lang="en-US"/>
          </a:p>
        </p:txBody>
      </p:sp>
      <p:sp>
        <p:nvSpPr>
          <p:cNvPr id="5" name="4 Marcador de pie de página"/>
          <p:cNvSpPr>
            <a:spLocks noGrp="1"/>
          </p:cNvSpPr>
          <p:nvPr>
            <p:ph type="ftr" sz="quarter" idx="11"/>
          </p:nvPr>
        </p:nvSpPr>
        <p:spPr/>
        <p:txBody>
          <a:bodyPr/>
          <a:lstStyle/>
          <a:p>
            <a:endParaRPr lang="en-US"/>
          </a:p>
        </p:txBody>
      </p:sp>
      <p:sp>
        <p:nvSpPr>
          <p:cNvPr id="6" name="5 Marcador de número de diapositiva"/>
          <p:cNvSpPr>
            <a:spLocks noGrp="1"/>
          </p:cNvSpPr>
          <p:nvPr>
            <p:ph type="sldNum" sz="quarter" idx="12"/>
          </p:nvPr>
        </p:nvSpPr>
        <p:spPr/>
        <p:txBody>
          <a:bodyPr/>
          <a:lstStyle/>
          <a:p>
            <a:fld id="{C7BF5DE0-0B79-466D-90DE-6357D6FADBF6}" type="slidenum">
              <a:rPr lang="en-US" smtClean="0"/>
              <a:pPr/>
              <a:t>‹Nr.›</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41"/>
            <a:ext cx="2011680" cy="5851525"/>
          </a:xfrm>
        </p:spPr>
        <p:txBody>
          <a:bodyPr vert="eaVert"/>
          <a:lstStyle/>
          <a:p>
            <a:r>
              <a:rPr kumimoji="0" lang="es-ES" smtClean="0"/>
              <a:t>Haga clic para modificar el estilo de título del patrón</a:t>
            </a:r>
            <a:endParaRPr kumimoji="0" lang="en-US"/>
          </a:p>
        </p:txBody>
      </p:sp>
      <p:sp>
        <p:nvSpPr>
          <p:cNvPr id="3" name="2 Marcador de texto vertical"/>
          <p:cNvSpPr>
            <a:spLocks noGrp="1"/>
          </p:cNvSpPr>
          <p:nvPr>
            <p:ph type="body" orient="vert" idx="1"/>
          </p:nvPr>
        </p:nvSpPr>
        <p:spPr>
          <a:xfrm>
            <a:off x="914400" y="274640"/>
            <a:ext cx="5562600" cy="5851525"/>
          </a:xfrm>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1B384CC6-44F3-4C91-912C-978CC4C97195}" type="datetimeFigureOut">
              <a:rPr lang="en-US" smtClean="0"/>
              <a:pPr/>
              <a:t>15/05/14</a:t>
            </a:fld>
            <a:endParaRPr lang="en-US"/>
          </a:p>
        </p:txBody>
      </p:sp>
      <p:sp>
        <p:nvSpPr>
          <p:cNvPr id="5" name="4 Marcador de pie de página"/>
          <p:cNvSpPr>
            <a:spLocks noGrp="1"/>
          </p:cNvSpPr>
          <p:nvPr>
            <p:ph type="ftr" sz="quarter" idx="11"/>
          </p:nvPr>
        </p:nvSpPr>
        <p:spPr/>
        <p:txBody>
          <a:bodyPr/>
          <a:lstStyle/>
          <a:p>
            <a:endParaRPr lang="en-US"/>
          </a:p>
        </p:txBody>
      </p:sp>
      <p:sp>
        <p:nvSpPr>
          <p:cNvPr id="6" name="5 Marcador de número de diapositiva"/>
          <p:cNvSpPr>
            <a:spLocks noGrp="1"/>
          </p:cNvSpPr>
          <p:nvPr>
            <p:ph type="sldNum" sz="quarter" idx="12"/>
          </p:nvPr>
        </p:nvSpPr>
        <p:spPr/>
        <p:txBody>
          <a:bodyPr/>
          <a:lstStyle/>
          <a:p>
            <a:fld id="{C7BF5DE0-0B79-466D-90DE-6357D6FADBF6}" type="slidenum">
              <a:rPr lang="en-US" smtClean="0"/>
              <a:pPr/>
              <a:t>‹Nr.›</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4" name="3 Marcador de fecha"/>
          <p:cNvSpPr>
            <a:spLocks noGrp="1"/>
          </p:cNvSpPr>
          <p:nvPr>
            <p:ph type="dt" sz="half" idx="10"/>
          </p:nvPr>
        </p:nvSpPr>
        <p:spPr/>
        <p:txBody>
          <a:bodyPr/>
          <a:lstStyle/>
          <a:p>
            <a:fld id="{1B384CC6-44F3-4C91-912C-978CC4C97195}" type="datetimeFigureOut">
              <a:rPr lang="en-US" smtClean="0"/>
              <a:pPr/>
              <a:t>15/05/14</a:t>
            </a:fld>
            <a:endParaRPr lang="en-US"/>
          </a:p>
        </p:txBody>
      </p:sp>
      <p:sp>
        <p:nvSpPr>
          <p:cNvPr id="5" name="4 Marcador de pie de página"/>
          <p:cNvSpPr>
            <a:spLocks noGrp="1"/>
          </p:cNvSpPr>
          <p:nvPr>
            <p:ph type="ftr" sz="quarter" idx="11"/>
          </p:nvPr>
        </p:nvSpPr>
        <p:spPr/>
        <p:txBody>
          <a:bodyPr/>
          <a:lstStyle/>
          <a:p>
            <a:endParaRPr lang="en-US"/>
          </a:p>
        </p:txBody>
      </p:sp>
      <p:sp>
        <p:nvSpPr>
          <p:cNvPr id="6" name="5 Marcador de número de diapositiva"/>
          <p:cNvSpPr>
            <a:spLocks noGrp="1"/>
          </p:cNvSpPr>
          <p:nvPr>
            <p:ph type="sldNum" sz="quarter" idx="12"/>
          </p:nvPr>
        </p:nvSpPr>
        <p:spPr/>
        <p:txBody>
          <a:bodyPr/>
          <a:lstStyle/>
          <a:p>
            <a:fld id="{C7BF5DE0-0B79-466D-90DE-6357D6FADBF6}" type="slidenum">
              <a:rPr lang="en-US" smtClean="0"/>
              <a:pPr/>
              <a:t>‹Nr.›</a:t>
            </a:fld>
            <a:endParaRPr lang="en-US"/>
          </a:p>
        </p:txBody>
      </p:sp>
      <p:sp>
        <p:nvSpPr>
          <p:cNvPr id="8" name="7 Marcador de contenido"/>
          <p:cNvSpPr>
            <a:spLocks noGrp="1"/>
          </p:cNvSpPr>
          <p:nvPr>
            <p:ph sz="quarter" idx="1"/>
          </p:nvPr>
        </p:nvSpPr>
        <p:spPr>
          <a:xfrm>
            <a:off x="914400" y="1447800"/>
            <a:ext cx="7772400" cy="4572000"/>
          </a:xfrm>
        </p:spPr>
        <p:txBody>
          <a:bodyPr vert="horz"/>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11" name="10 Rectángulo"/>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9 Rectángulo redondeado"/>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1 Título"/>
          <p:cNvSpPr>
            <a:spLocks noGrp="1"/>
          </p:cNvSpPr>
          <p:nvPr>
            <p:ph type="title"/>
          </p:nvPr>
        </p:nvSpPr>
        <p:spPr>
          <a:xfrm>
            <a:off x="722313" y="952500"/>
            <a:ext cx="7772400" cy="1362075"/>
          </a:xfrm>
        </p:spPr>
        <p:txBody>
          <a:bodyPr anchor="b" anchorCtr="0"/>
          <a:lstStyle>
            <a:lvl1pPr algn="l">
              <a:buNone/>
              <a:defRPr sz="4000" b="0" cap="none"/>
            </a:lvl1pPr>
          </a:lstStyle>
          <a:p>
            <a:r>
              <a:rPr kumimoji="0" lang="es-ES" smtClean="0"/>
              <a:t>Haga clic para modificar el estilo de título del patrón</a:t>
            </a:r>
            <a:endParaRPr kumimoji="0" lang="en-US"/>
          </a:p>
        </p:txBody>
      </p:sp>
      <p:sp>
        <p:nvSpPr>
          <p:cNvPr id="3" name="2 Marcador de texto"/>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smtClean="0"/>
              <a:t>Haga clic para modificar el estilo de texto del patrón</a:t>
            </a:r>
          </a:p>
        </p:txBody>
      </p:sp>
      <p:sp>
        <p:nvSpPr>
          <p:cNvPr id="4" name="3 Marcador de fecha"/>
          <p:cNvSpPr>
            <a:spLocks noGrp="1"/>
          </p:cNvSpPr>
          <p:nvPr>
            <p:ph type="dt" sz="half" idx="10"/>
          </p:nvPr>
        </p:nvSpPr>
        <p:spPr/>
        <p:txBody>
          <a:bodyPr/>
          <a:lstStyle/>
          <a:p>
            <a:fld id="{1B384CC6-44F3-4C91-912C-978CC4C97195}" type="datetimeFigureOut">
              <a:rPr lang="en-US" smtClean="0"/>
              <a:pPr/>
              <a:t>15/05/14</a:t>
            </a:fld>
            <a:endParaRPr lang="en-US"/>
          </a:p>
        </p:txBody>
      </p:sp>
      <p:sp>
        <p:nvSpPr>
          <p:cNvPr id="5" name="4 Marcador de pie de página"/>
          <p:cNvSpPr>
            <a:spLocks noGrp="1"/>
          </p:cNvSpPr>
          <p:nvPr>
            <p:ph type="ftr" sz="quarter" idx="11"/>
          </p:nvPr>
        </p:nvSpPr>
        <p:spPr>
          <a:xfrm>
            <a:off x="800100" y="6172200"/>
            <a:ext cx="4000500" cy="457200"/>
          </a:xfrm>
        </p:spPr>
        <p:txBody>
          <a:bodyPr/>
          <a:lstStyle/>
          <a:p>
            <a:endParaRPr lang="en-US"/>
          </a:p>
        </p:txBody>
      </p:sp>
      <p:sp>
        <p:nvSpPr>
          <p:cNvPr id="7" name="6 Rectángulo"/>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7 Rectángulo"/>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8 Rectángulo"/>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5 Marcador de número de diapositiva"/>
          <p:cNvSpPr>
            <a:spLocks noGrp="1"/>
          </p:cNvSpPr>
          <p:nvPr>
            <p:ph type="sldNum" sz="quarter" idx="12"/>
          </p:nvPr>
        </p:nvSpPr>
        <p:spPr>
          <a:xfrm>
            <a:off x="146304" y="6208776"/>
            <a:ext cx="457200" cy="457200"/>
          </a:xfrm>
        </p:spPr>
        <p:txBody>
          <a:bodyPr/>
          <a:lstStyle/>
          <a:p>
            <a:fld id="{C7BF5DE0-0B79-466D-90DE-6357D6FADBF6}" type="slidenum">
              <a:rPr lang="en-US" smtClean="0"/>
              <a:pPr/>
              <a:t>‹Nr.›</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5" name="4 Marcador de fecha"/>
          <p:cNvSpPr>
            <a:spLocks noGrp="1"/>
          </p:cNvSpPr>
          <p:nvPr>
            <p:ph type="dt" sz="half" idx="10"/>
          </p:nvPr>
        </p:nvSpPr>
        <p:spPr/>
        <p:txBody>
          <a:bodyPr/>
          <a:lstStyle/>
          <a:p>
            <a:fld id="{1B384CC6-44F3-4C91-912C-978CC4C97195}" type="datetimeFigureOut">
              <a:rPr lang="en-US" smtClean="0"/>
              <a:pPr/>
              <a:t>15/05/14</a:t>
            </a:fld>
            <a:endParaRPr lang="en-US"/>
          </a:p>
        </p:txBody>
      </p:sp>
      <p:sp>
        <p:nvSpPr>
          <p:cNvPr id="6" name="5 Marcador de pie de página"/>
          <p:cNvSpPr>
            <a:spLocks noGrp="1"/>
          </p:cNvSpPr>
          <p:nvPr>
            <p:ph type="ftr" sz="quarter" idx="11"/>
          </p:nvPr>
        </p:nvSpPr>
        <p:spPr/>
        <p:txBody>
          <a:bodyPr/>
          <a:lstStyle/>
          <a:p>
            <a:endParaRPr lang="en-US"/>
          </a:p>
        </p:txBody>
      </p:sp>
      <p:sp>
        <p:nvSpPr>
          <p:cNvPr id="7" name="6 Marcador de número de diapositiva"/>
          <p:cNvSpPr>
            <a:spLocks noGrp="1"/>
          </p:cNvSpPr>
          <p:nvPr>
            <p:ph type="sldNum" sz="quarter" idx="12"/>
          </p:nvPr>
        </p:nvSpPr>
        <p:spPr/>
        <p:txBody>
          <a:bodyPr/>
          <a:lstStyle/>
          <a:p>
            <a:fld id="{C7BF5DE0-0B79-466D-90DE-6357D6FADBF6}" type="slidenum">
              <a:rPr lang="en-US" smtClean="0"/>
              <a:pPr/>
              <a:t>‹Nr.›</a:t>
            </a:fld>
            <a:endParaRPr lang="en-US"/>
          </a:p>
        </p:txBody>
      </p:sp>
      <p:sp>
        <p:nvSpPr>
          <p:cNvPr id="9" name="8 Marcador de contenido"/>
          <p:cNvSpPr>
            <a:spLocks noGrp="1"/>
          </p:cNvSpPr>
          <p:nvPr>
            <p:ph sz="quarter" idx="1"/>
          </p:nvPr>
        </p:nvSpPr>
        <p:spPr>
          <a:xfrm>
            <a:off x="914400" y="1447800"/>
            <a:ext cx="3749040" cy="4572000"/>
          </a:xfrm>
        </p:spPr>
        <p:txBody>
          <a:bodyPr vert="horz"/>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11" name="10 Marcador de contenido"/>
          <p:cNvSpPr>
            <a:spLocks noGrp="1"/>
          </p:cNvSpPr>
          <p:nvPr>
            <p:ph sz="quarter" idx="2"/>
          </p:nvPr>
        </p:nvSpPr>
        <p:spPr>
          <a:xfrm>
            <a:off x="4933950" y="1447800"/>
            <a:ext cx="3749040" cy="4572000"/>
          </a:xfrm>
        </p:spPr>
        <p:txBody>
          <a:bodyPr vert="horz"/>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914400" y="273050"/>
            <a:ext cx="7772400" cy="1143000"/>
          </a:xfrm>
        </p:spPr>
        <p:txBody>
          <a:bodyPr anchor="b" anchorCtr="0"/>
          <a:lstStyle>
            <a:lvl1pPr>
              <a:defRPr/>
            </a:lvl1pPr>
          </a:lstStyle>
          <a:p>
            <a:r>
              <a:rPr kumimoji="0" lang="es-ES" smtClean="0"/>
              <a:t>Haga clic para modificar el estilo de título del patrón</a:t>
            </a:r>
            <a:endParaRPr kumimoji="0" lang="en-US"/>
          </a:p>
        </p:txBody>
      </p:sp>
      <p:sp>
        <p:nvSpPr>
          <p:cNvPr id="3" name="2 Marcador de texto"/>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s-ES" smtClean="0"/>
              <a:t>Haga clic para modificar el estilo de texto del patrón</a:t>
            </a:r>
          </a:p>
        </p:txBody>
      </p:sp>
      <p:sp>
        <p:nvSpPr>
          <p:cNvPr id="4" name="3 Marcador de texto"/>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s-ES" smtClean="0"/>
              <a:t>Haga clic para modificar el estilo de texto del patrón</a:t>
            </a:r>
          </a:p>
        </p:txBody>
      </p:sp>
      <p:sp>
        <p:nvSpPr>
          <p:cNvPr id="7" name="6 Marcador de fecha"/>
          <p:cNvSpPr>
            <a:spLocks noGrp="1"/>
          </p:cNvSpPr>
          <p:nvPr>
            <p:ph type="dt" sz="half" idx="10"/>
          </p:nvPr>
        </p:nvSpPr>
        <p:spPr/>
        <p:txBody>
          <a:bodyPr/>
          <a:lstStyle/>
          <a:p>
            <a:fld id="{1B384CC6-44F3-4C91-912C-978CC4C97195}" type="datetimeFigureOut">
              <a:rPr lang="en-US" smtClean="0"/>
              <a:pPr/>
              <a:t>15/05/14</a:t>
            </a:fld>
            <a:endParaRPr lang="en-US"/>
          </a:p>
        </p:txBody>
      </p:sp>
      <p:sp>
        <p:nvSpPr>
          <p:cNvPr id="8" name="7 Marcador de pie de página"/>
          <p:cNvSpPr>
            <a:spLocks noGrp="1"/>
          </p:cNvSpPr>
          <p:nvPr>
            <p:ph type="ftr" sz="quarter" idx="11"/>
          </p:nvPr>
        </p:nvSpPr>
        <p:spPr/>
        <p:txBody>
          <a:bodyPr/>
          <a:lstStyle/>
          <a:p>
            <a:endParaRPr lang="en-US"/>
          </a:p>
        </p:txBody>
      </p:sp>
      <p:sp>
        <p:nvSpPr>
          <p:cNvPr id="9" name="8 Marcador de número de diapositiva"/>
          <p:cNvSpPr>
            <a:spLocks noGrp="1"/>
          </p:cNvSpPr>
          <p:nvPr>
            <p:ph type="sldNum" sz="quarter" idx="12"/>
          </p:nvPr>
        </p:nvSpPr>
        <p:spPr/>
        <p:txBody>
          <a:bodyPr/>
          <a:lstStyle/>
          <a:p>
            <a:fld id="{C7BF5DE0-0B79-466D-90DE-6357D6FADBF6}" type="slidenum">
              <a:rPr lang="en-US" smtClean="0"/>
              <a:pPr/>
              <a:t>‹Nr.›</a:t>
            </a:fld>
            <a:endParaRPr lang="en-US"/>
          </a:p>
        </p:txBody>
      </p:sp>
      <p:sp>
        <p:nvSpPr>
          <p:cNvPr id="11" name="10 Marcador de contenido"/>
          <p:cNvSpPr>
            <a:spLocks noGrp="1"/>
          </p:cNvSpPr>
          <p:nvPr>
            <p:ph sz="half" idx="2"/>
          </p:nvPr>
        </p:nvSpPr>
        <p:spPr>
          <a:xfrm>
            <a:off x="914400" y="2247900"/>
            <a:ext cx="3733800" cy="3886200"/>
          </a:xfrm>
        </p:spPr>
        <p:txBody>
          <a:bodyPr vert="horz"/>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13" name="12 Marcador de contenido"/>
          <p:cNvSpPr>
            <a:spLocks noGrp="1"/>
          </p:cNvSpPr>
          <p:nvPr>
            <p:ph sz="half" idx="4"/>
          </p:nvPr>
        </p:nvSpPr>
        <p:spPr>
          <a:xfrm>
            <a:off x="4953000" y="2247900"/>
            <a:ext cx="3733800" cy="3886200"/>
          </a:xfrm>
        </p:spPr>
        <p:txBody>
          <a:bodyPr vert="horz"/>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fecha"/>
          <p:cNvSpPr>
            <a:spLocks noGrp="1"/>
          </p:cNvSpPr>
          <p:nvPr>
            <p:ph type="dt" sz="half" idx="10"/>
          </p:nvPr>
        </p:nvSpPr>
        <p:spPr/>
        <p:txBody>
          <a:bodyPr/>
          <a:lstStyle/>
          <a:p>
            <a:fld id="{1B384CC6-44F3-4C91-912C-978CC4C97195}" type="datetimeFigureOut">
              <a:rPr lang="en-US" smtClean="0"/>
              <a:pPr/>
              <a:t>15/05/14</a:t>
            </a:fld>
            <a:endParaRPr lang="en-US"/>
          </a:p>
        </p:txBody>
      </p:sp>
      <p:sp>
        <p:nvSpPr>
          <p:cNvPr id="4" name="3 Marcador de pie de página"/>
          <p:cNvSpPr>
            <a:spLocks noGrp="1"/>
          </p:cNvSpPr>
          <p:nvPr>
            <p:ph type="ftr" sz="quarter" idx="11"/>
          </p:nvPr>
        </p:nvSpPr>
        <p:spPr/>
        <p:txBody>
          <a:bodyPr/>
          <a:lstStyle/>
          <a:p>
            <a:endParaRPr lang="en-US"/>
          </a:p>
        </p:txBody>
      </p:sp>
      <p:sp>
        <p:nvSpPr>
          <p:cNvPr id="5" name="4 Marcador de número de diapositiva"/>
          <p:cNvSpPr>
            <a:spLocks noGrp="1"/>
          </p:cNvSpPr>
          <p:nvPr>
            <p:ph type="sldNum" sz="quarter" idx="12"/>
          </p:nvPr>
        </p:nvSpPr>
        <p:spPr/>
        <p:txBody>
          <a:bodyPr/>
          <a:lstStyle/>
          <a:p>
            <a:fld id="{C7BF5DE0-0B79-466D-90DE-6357D6FADBF6}" type="slidenum">
              <a:rPr lang="en-US" smtClean="0"/>
              <a:pPr/>
              <a:t>‹Nr.›</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1B384CC6-44F3-4C91-912C-978CC4C97195}" type="datetimeFigureOut">
              <a:rPr lang="en-US" smtClean="0"/>
              <a:pPr/>
              <a:t>15/05/14</a:t>
            </a:fld>
            <a:endParaRPr lang="en-US"/>
          </a:p>
        </p:txBody>
      </p:sp>
      <p:sp>
        <p:nvSpPr>
          <p:cNvPr id="3" name="2 Marcador de pie de página"/>
          <p:cNvSpPr>
            <a:spLocks noGrp="1"/>
          </p:cNvSpPr>
          <p:nvPr>
            <p:ph type="ftr" sz="quarter" idx="11"/>
          </p:nvPr>
        </p:nvSpPr>
        <p:spPr/>
        <p:txBody>
          <a:bodyPr/>
          <a:lstStyle/>
          <a:p>
            <a:endParaRPr lang="en-US"/>
          </a:p>
        </p:txBody>
      </p:sp>
      <p:sp>
        <p:nvSpPr>
          <p:cNvPr id="4" name="3 Marcador de número de diapositiva"/>
          <p:cNvSpPr>
            <a:spLocks noGrp="1"/>
          </p:cNvSpPr>
          <p:nvPr>
            <p:ph type="sldNum" sz="quarter" idx="12"/>
          </p:nvPr>
        </p:nvSpPr>
        <p:spPr/>
        <p:txBody>
          <a:bodyPr/>
          <a:lstStyle/>
          <a:p>
            <a:fld id="{C7BF5DE0-0B79-466D-90DE-6357D6FADBF6}" type="slidenum">
              <a:rPr lang="en-US" smtClean="0"/>
              <a:pPr/>
              <a:t>‹Nr.›</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8" name="7 Rectángulo"/>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8 Rectángulo redondeado"/>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1 Título"/>
          <p:cNvSpPr>
            <a:spLocks noGrp="1"/>
          </p:cNvSpPr>
          <p:nvPr>
            <p:ph type="title"/>
          </p:nvPr>
        </p:nvSpPr>
        <p:spPr>
          <a:xfrm>
            <a:off x="914400" y="273050"/>
            <a:ext cx="7772400" cy="1143000"/>
          </a:xfrm>
        </p:spPr>
        <p:txBody>
          <a:bodyPr anchor="b" anchorCtr="0"/>
          <a:lstStyle>
            <a:lvl1pPr algn="l">
              <a:buNone/>
              <a:defRPr sz="4000" b="0"/>
            </a:lvl1pPr>
          </a:lstStyle>
          <a:p>
            <a:r>
              <a:rPr kumimoji="0" lang="es-ES" smtClean="0"/>
              <a:t>Haga clic para modificar el estilo de título del patrón</a:t>
            </a:r>
            <a:endParaRPr kumimoji="0" lang="en-US"/>
          </a:p>
        </p:txBody>
      </p:sp>
      <p:sp>
        <p:nvSpPr>
          <p:cNvPr id="3" name="2 Marcador de texto"/>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s-ES" smtClean="0"/>
              <a:t>Haga clic para modificar el estilo de texto del patrón</a:t>
            </a:r>
          </a:p>
        </p:txBody>
      </p:sp>
      <p:sp>
        <p:nvSpPr>
          <p:cNvPr id="5" name="4 Marcador de fecha"/>
          <p:cNvSpPr>
            <a:spLocks noGrp="1"/>
          </p:cNvSpPr>
          <p:nvPr>
            <p:ph type="dt" sz="half" idx="10"/>
          </p:nvPr>
        </p:nvSpPr>
        <p:spPr/>
        <p:txBody>
          <a:bodyPr/>
          <a:lstStyle/>
          <a:p>
            <a:fld id="{1B384CC6-44F3-4C91-912C-978CC4C97195}" type="datetimeFigureOut">
              <a:rPr lang="en-US" smtClean="0"/>
              <a:pPr/>
              <a:t>15/05/14</a:t>
            </a:fld>
            <a:endParaRPr lang="en-US"/>
          </a:p>
        </p:txBody>
      </p:sp>
      <p:sp>
        <p:nvSpPr>
          <p:cNvPr id="6" name="5 Marcador de pie de página"/>
          <p:cNvSpPr>
            <a:spLocks noGrp="1"/>
          </p:cNvSpPr>
          <p:nvPr>
            <p:ph type="ftr" sz="quarter" idx="11"/>
          </p:nvPr>
        </p:nvSpPr>
        <p:spPr/>
        <p:txBody>
          <a:bodyPr/>
          <a:lstStyle/>
          <a:p>
            <a:endParaRPr lang="en-US"/>
          </a:p>
        </p:txBody>
      </p:sp>
      <p:sp>
        <p:nvSpPr>
          <p:cNvPr id="7" name="6 Marcador de número de diapositiva"/>
          <p:cNvSpPr>
            <a:spLocks noGrp="1"/>
          </p:cNvSpPr>
          <p:nvPr>
            <p:ph type="sldNum" sz="quarter" idx="12"/>
          </p:nvPr>
        </p:nvSpPr>
        <p:spPr/>
        <p:txBody>
          <a:bodyPr/>
          <a:lstStyle/>
          <a:p>
            <a:fld id="{C7BF5DE0-0B79-466D-90DE-6357D6FADBF6}" type="slidenum">
              <a:rPr lang="en-US" smtClean="0"/>
              <a:pPr/>
              <a:t>‹Nr.›</a:t>
            </a:fld>
            <a:endParaRPr lang="en-US"/>
          </a:p>
        </p:txBody>
      </p:sp>
      <p:sp>
        <p:nvSpPr>
          <p:cNvPr id="11" name="10 Marcador de contenido"/>
          <p:cNvSpPr>
            <a:spLocks noGrp="1"/>
          </p:cNvSpPr>
          <p:nvPr>
            <p:ph sz="quarter" idx="1"/>
          </p:nvPr>
        </p:nvSpPr>
        <p:spPr>
          <a:xfrm>
            <a:off x="2971800" y="1600200"/>
            <a:ext cx="5715000" cy="4495800"/>
          </a:xfrm>
        </p:spPr>
        <p:txBody>
          <a:bodyPr vert="horz"/>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s-ES" smtClean="0"/>
              <a:t>Haga clic para modificar el estilo de título del patrón</a:t>
            </a:r>
            <a:endParaRPr kumimoji="0" lang="en-US"/>
          </a:p>
        </p:txBody>
      </p:sp>
      <p:sp>
        <p:nvSpPr>
          <p:cNvPr id="4" name="3 Marcador de texto"/>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s-ES" smtClean="0"/>
              <a:t>Haga clic para modificar el estilo de texto del patrón</a:t>
            </a:r>
          </a:p>
        </p:txBody>
      </p:sp>
      <p:sp>
        <p:nvSpPr>
          <p:cNvPr id="5" name="4 Marcador de fecha"/>
          <p:cNvSpPr>
            <a:spLocks noGrp="1"/>
          </p:cNvSpPr>
          <p:nvPr>
            <p:ph type="dt" sz="half" idx="10"/>
          </p:nvPr>
        </p:nvSpPr>
        <p:spPr/>
        <p:txBody>
          <a:bodyPr/>
          <a:lstStyle/>
          <a:p>
            <a:fld id="{1B384CC6-44F3-4C91-912C-978CC4C97195}" type="datetimeFigureOut">
              <a:rPr lang="en-US" smtClean="0"/>
              <a:pPr/>
              <a:t>15/05/14</a:t>
            </a:fld>
            <a:endParaRPr lang="en-US"/>
          </a:p>
        </p:txBody>
      </p:sp>
      <p:sp>
        <p:nvSpPr>
          <p:cNvPr id="6" name="5 Marcador de pie de página"/>
          <p:cNvSpPr>
            <a:spLocks noGrp="1"/>
          </p:cNvSpPr>
          <p:nvPr>
            <p:ph type="ftr" sz="quarter" idx="11"/>
          </p:nvPr>
        </p:nvSpPr>
        <p:spPr>
          <a:xfrm>
            <a:off x="914400" y="6172200"/>
            <a:ext cx="3886200" cy="457200"/>
          </a:xfrm>
        </p:spPr>
        <p:txBody>
          <a:bodyPr/>
          <a:lstStyle/>
          <a:p>
            <a:endParaRPr lang="en-US"/>
          </a:p>
        </p:txBody>
      </p:sp>
      <p:sp>
        <p:nvSpPr>
          <p:cNvPr id="7" name="6 Marcador de número de diapositiva"/>
          <p:cNvSpPr>
            <a:spLocks noGrp="1"/>
          </p:cNvSpPr>
          <p:nvPr>
            <p:ph type="sldNum" sz="quarter" idx="12"/>
          </p:nvPr>
        </p:nvSpPr>
        <p:spPr>
          <a:xfrm>
            <a:off x="146304" y="6208776"/>
            <a:ext cx="457200" cy="457200"/>
          </a:xfrm>
        </p:spPr>
        <p:txBody>
          <a:bodyPr/>
          <a:lstStyle/>
          <a:p>
            <a:fld id="{C7BF5DE0-0B79-466D-90DE-6357D6FADBF6}" type="slidenum">
              <a:rPr lang="en-US" smtClean="0"/>
              <a:pPr/>
              <a:t>‹Nr.›</a:t>
            </a:fld>
            <a:endParaRPr lang="en-US"/>
          </a:p>
        </p:txBody>
      </p:sp>
      <p:sp>
        <p:nvSpPr>
          <p:cNvPr id="11" name="10 Rectángulo"/>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11 Rectángulo"/>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12 Rectángulo"/>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2 Marcador de posición de imagen"/>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s-ES" smtClean="0"/>
              <a:t>Haga clic en el icono para agregar una imagen</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9" name="8 Rectángulo"/>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7 Rectángulo redondeado"/>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21 Marcador de título"/>
          <p:cNvSpPr>
            <a:spLocks noGrp="1"/>
          </p:cNvSpPr>
          <p:nvPr>
            <p:ph type="title"/>
          </p:nvPr>
        </p:nvSpPr>
        <p:spPr>
          <a:xfrm>
            <a:off x="914400" y="274638"/>
            <a:ext cx="7772400" cy="1143000"/>
          </a:xfrm>
          <a:prstGeom prst="rect">
            <a:avLst/>
          </a:prstGeom>
        </p:spPr>
        <p:txBody>
          <a:bodyPr bIns="91440" anchor="b" anchorCtr="0">
            <a:normAutofit/>
          </a:bodyPr>
          <a:lstStyle/>
          <a:p>
            <a:r>
              <a:rPr kumimoji="0" lang="es-ES" smtClean="0"/>
              <a:t>Haga clic para modificar el estilo de título del patrón</a:t>
            </a:r>
            <a:endParaRPr kumimoji="0" lang="en-US"/>
          </a:p>
        </p:txBody>
      </p:sp>
      <p:sp>
        <p:nvSpPr>
          <p:cNvPr id="13" name="12 Marcador de texto"/>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s-ES" smtClean="0"/>
              <a:t>Haga clic para modificar el estilo de texto del patrón</a:t>
            </a:r>
          </a:p>
          <a:p>
            <a:pPr lvl="1" eaLnBrk="1" latinLnBrk="0" hangingPunct="1"/>
            <a:r>
              <a:rPr kumimoji="0" lang="es-ES" smtClean="0"/>
              <a:t>Segundo nivel</a:t>
            </a:r>
          </a:p>
          <a:p>
            <a:pPr lvl="2" eaLnBrk="1" latinLnBrk="0" hangingPunct="1"/>
            <a:r>
              <a:rPr kumimoji="0" lang="es-ES" smtClean="0"/>
              <a:t>Tercer nivel</a:t>
            </a:r>
          </a:p>
          <a:p>
            <a:pPr lvl="3" eaLnBrk="1" latinLnBrk="0" hangingPunct="1"/>
            <a:r>
              <a:rPr kumimoji="0" lang="es-ES" smtClean="0"/>
              <a:t>Cuarto nivel</a:t>
            </a:r>
          </a:p>
          <a:p>
            <a:pPr lvl="4" eaLnBrk="1" latinLnBrk="0" hangingPunct="1"/>
            <a:r>
              <a:rPr kumimoji="0" lang="es-ES" smtClean="0"/>
              <a:t>Quinto nivel</a:t>
            </a:r>
            <a:endParaRPr kumimoji="0" lang="en-US"/>
          </a:p>
        </p:txBody>
      </p:sp>
      <p:sp>
        <p:nvSpPr>
          <p:cNvPr id="14" name="13 Marcador de fecha"/>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1B384CC6-44F3-4C91-912C-978CC4C97195}" type="datetimeFigureOut">
              <a:rPr lang="en-US" smtClean="0"/>
              <a:pPr/>
              <a:t>15/05/14</a:t>
            </a:fld>
            <a:endParaRPr lang="en-US"/>
          </a:p>
        </p:txBody>
      </p:sp>
      <p:sp>
        <p:nvSpPr>
          <p:cNvPr id="3" name="2 Marcador de pie de página"/>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22 Marcador de número de diapositiva"/>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C7BF5DE0-0B79-466D-90DE-6357D6FADBF6}" type="slidenum">
              <a:rPr lang="en-US" smtClean="0"/>
              <a:pPr/>
              <a:t>‹Nr.›</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e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eg"/><Relationship Id="rId6"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eg"/><Relationship Id="rId6"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e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e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e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eg"/><Relationship Id="rId6"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eg"/><Relationship Id="rId6"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eg"/><Relationship Id="rId6"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eg"/><Relationship Id="rId6"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eg"/><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e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eg"/><Relationship Id="rId6"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eg"/><Relationship Id="rId6"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eg"/><Relationship Id="rId6"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eg"/><Relationship Id="rId6"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eg"/><Relationship Id="rId6"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eg"/><Relationship Id="rId6"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eg"/><Relationship Id="rId6"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6.xml"/><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4.jpeg"/><Relationship Id="rId8" Type="http://schemas.openxmlformats.org/officeDocument/2006/relationships/image" Target="../media/image22.png"/><Relationship Id="rId1" Type="http://schemas.microsoft.com/office/2007/relationships/media" Target="file:///C:\Users\Rene\Documents\ASESORES%20TIC\2.2.%20Caso%20queser&#237;a.wmv" TargetMode="External"/><Relationship Id="rId2" Type="http://schemas.openxmlformats.org/officeDocument/2006/relationships/video" Target="file:///C:\Users\Rene\Documents\ASESORES%20TIC\2.2.%20Caso%20queser&#237;a.wmv"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eg"/><Relationship Id="rId6"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e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e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e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eg"/><Relationship Id="rId6"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eg"/><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eg"/><Relationship Id="rId6"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eg"/><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eg"/><Relationship Id="rId6"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eg"/><Relationship Id="rId6"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eg"/><Relationship Id="rId6"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eg"/><Relationship Id="rId6"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eg"/><Relationship Id="rId6"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eg"/><Relationship Id="rId6"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eg"/><Relationship Id="rId6"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eg"/><Relationship Id="rId6"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eg"/><Relationship Id="rId6"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3.xml"/><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4.jpeg"/><Relationship Id="rId8" Type="http://schemas.openxmlformats.org/officeDocument/2006/relationships/image" Target="../media/image37.png"/><Relationship Id="rId1" Type="http://schemas.microsoft.com/office/2007/relationships/media" Target="file:///C:\Users\Rene\Documents\ASESORES%20TIC\2.1.Tengo%20una%20PDA%20y%20la%20uso.wmv" TargetMode="External"/><Relationship Id="rId2" Type="http://schemas.openxmlformats.org/officeDocument/2006/relationships/video" Target="file:///C:\Users\Rene\Documents\ASESORES%20TIC\2.1.Tengo%20una%20PDA%20y%20la%20uso.wmv"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eg"/><Relationship Id="rId6"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eg"/><Relationship Id="rId6"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eg"/><Relationship Id="rId6"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e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e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e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e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eg"/><Relationship Id="rId6"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e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contenido"/>
          <p:cNvSpPr>
            <a:spLocks noGrp="1"/>
          </p:cNvSpPr>
          <p:nvPr>
            <p:ph sz="quarter" idx="1"/>
          </p:nvPr>
        </p:nvSpPr>
        <p:spPr>
          <a:xfrm>
            <a:off x="755576" y="1447800"/>
            <a:ext cx="7931224" cy="4572000"/>
          </a:xfrm>
        </p:spPr>
        <p:txBody>
          <a:bodyPr>
            <a:normAutofit/>
          </a:bodyPr>
          <a:lstStyle/>
          <a:p>
            <a:pPr>
              <a:buNone/>
            </a:pPr>
            <a:r>
              <a:rPr lang="en-US" sz="5400" dirty="0" smtClean="0">
                <a:solidFill>
                  <a:schemeClr val="accent6">
                    <a:lumMod val="50000"/>
                  </a:schemeClr>
                </a:solidFill>
                <a:latin typeface="Baskerville Old Face" pitchFamily="18" charset="0"/>
              </a:rPr>
              <a:t> </a:t>
            </a:r>
            <a:r>
              <a:rPr lang="en-US" sz="5400" dirty="0" err="1" smtClean="0">
                <a:solidFill>
                  <a:schemeClr val="accent6">
                    <a:lumMod val="50000"/>
                  </a:schemeClr>
                </a:solidFill>
                <a:latin typeface="Baskerville Old Face" pitchFamily="18" charset="0"/>
              </a:rPr>
              <a:t>Beneficios</a:t>
            </a:r>
            <a:r>
              <a:rPr lang="en-US" sz="5400" dirty="0" smtClean="0">
                <a:solidFill>
                  <a:schemeClr val="accent6">
                    <a:lumMod val="50000"/>
                  </a:schemeClr>
                </a:solidFill>
                <a:latin typeface="Baskerville Old Face" pitchFamily="18" charset="0"/>
              </a:rPr>
              <a:t> de la </a:t>
            </a:r>
            <a:r>
              <a:rPr lang="en-US" sz="5400" dirty="0" err="1" smtClean="0">
                <a:solidFill>
                  <a:schemeClr val="accent6">
                    <a:lumMod val="50000"/>
                  </a:schemeClr>
                </a:solidFill>
                <a:latin typeface="Baskerville Old Face" pitchFamily="18" charset="0"/>
              </a:rPr>
              <a:t>Tecnolog</a:t>
            </a:r>
            <a:r>
              <a:rPr lang="es-SV" sz="5400" dirty="0" err="1" smtClean="0">
                <a:solidFill>
                  <a:schemeClr val="accent6">
                    <a:lumMod val="50000"/>
                  </a:schemeClr>
                </a:solidFill>
                <a:latin typeface="Baskerville Old Face" pitchFamily="18" charset="0"/>
              </a:rPr>
              <a:t>ía</a:t>
            </a:r>
            <a:r>
              <a:rPr lang="es-SV" sz="5400" dirty="0" smtClean="0">
                <a:solidFill>
                  <a:schemeClr val="accent6">
                    <a:lumMod val="50000"/>
                  </a:schemeClr>
                </a:solidFill>
                <a:latin typeface="Baskerville Old Face" pitchFamily="18" charset="0"/>
              </a:rPr>
              <a:t> de la Información y la Comunicación en las empresas</a:t>
            </a:r>
            <a:endParaRPr lang="en-US" sz="5400" dirty="0">
              <a:solidFill>
                <a:schemeClr val="accent6">
                  <a:lumMod val="50000"/>
                </a:schemeClr>
              </a:solidFill>
              <a:latin typeface="Baskerville Old Face" pitchFamily="18" charset="0"/>
            </a:endParaRPr>
          </a:p>
        </p:txBody>
      </p:sp>
      <p:pic>
        <p:nvPicPr>
          <p:cNvPr id="1026" name="Picture 2"/>
          <p:cNvPicPr>
            <a:picLocks noChangeAspect="1" noChangeArrowheads="1"/>
          </p:cNvPicPr>
          <p:nvPr/>
        </p:nvPicPr>
        <p:blipFill>
          <a:blip r:embed="rId3" cstate="print"/>
          <a:srcRect/>
          <a:stretch>
            <a:fillRect/>
          </a:stretch>
        </p:blipFill>
        <p:spPr bwMode="auto">
          <a:xfrm>
            <a:off x="899592" y="5725478"/>
            <a:ext cx="2376263" cy="943881"/>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2267744" y="202952"/>
            <a:ext cx="4320480" cy="849784"/>
          </a:xfrm>
          <a:prstGeom prst="rect">
            <a:avLst/>
          </a:prstGeom>
          <a:noFill/>
          <a:ln w="9525">
            <a:noFill/>
            <a:miter lim="800000"/>
            <a:headEnd/>
            <a:tailEnd/>
          </a:ln>
        </p:spPr>
      </p:pic>
      <p:pic>
        <p:nvPicPr>
          <p:cNvPr id="1029" name="Picture 5" descr="http://www.catolica.edu.sv/lti/download/2008/UNICAES_07_07_08_589X600.jpg"/>
          <p:cNvPicPr>
            <a:picLocks noChangeAspect="1" noChangeArrowheads="1"/>
          </p:cNvPicPr>
          <p:nvPr/>
        </p:nvPicPr>
        <p:blipFill>
          <a:blip r:embed="rId5" cstate="print"/>
          <a:srcRect/>
          <a:stretch>
            <a:fillRect/>
          </a:stretch>
        </p:blipFill>
        <p:spPr bwMode="auto">
          <a:xfrm>
            <a:off x="7092280" y="5715774"/>
            <a:ext cx="936104" cy="953586"/>
          </a:xfrm>
          <a:prstGeom prst="rect">
            <a:avLst/>
          </a:prstGeom>
          <a:noFill/>
        </p:spPr>
      </p:pic>
      <p:cxnSp>
        <p:nvCxnSpPr>
          <p:cNvPr id="10" name="9 Conector recto"/>
          <p:cNvCxnSpPr/>
          <p:nvPr/>
        </p:nvCxnSpPr>
        <p:spPr>
          <a:xfrm>
            <a:off x="107504" y="1124744"/>
            <a:ext cx="88569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a:off x="179512" y="5661248"/>
            <a:ext cx="8856984"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899592" y="5725478"/>
            <a:ext cx="2376263" cy="943881"/>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2267744" y="202952"/>
            <a:ext cx="4320480" cy="849784"/>
          </a:xfrm>
          <a:prstGeom prst="rect">
            <a:avLst/>
          </a:prstGeom>
          <a:noFill/>
          <a:ln w="9525">
            <a:noFill/>
            <a:miter lim="800000"/>
            <a:headEnd/>
            <a:tailEnd/>
          </a:ln>
        </p:spPr>
      </p:pic>
      <p:pic>
        <p:nvPicPr>
          <p:cNvPr id="1029" name="Picture 5" descr="http://www.catolica.edu.sv/lti/download/2008/UNICAES_07_07_08_589X600.jpg"/>
          <p:cNvPicPr>
            <a:picLocks noChangeAspect="1" noChangeArrowheads="1"/>
          </p:cNvPicPr>
          <p:nvPr/>
        </p:nvPicPr>
        <p:blipFill>
          <a:blip r:embed="rId5" cstate="print"/>
          <a:srcRect/>
          <a:stretch>
            <a:fillRect/>
          </a:stretch>
        </p:blipFill>
        <p:spPr bwMode="auto">
          <a:xfrm>
            <a:off x="7092280" y="5715774"/>
            <a:ext cx="936104" cy="953586"/>
          </a:xfrm>
          <a:prstGeom prst="rect">
            <a:avLst/>
          </a:prstGeom>
          <a:noFill/>
        </p:spPr>
      </p:pic>
      <p:cxnSp>
        <p:nvCxnSpPr>
          <p:cNvPr id="10" name="9 Conector recto"/>
          <p:cNvCxnSpPr/>
          <p:nvPr/>
        </p:nvCxnSpPr>
        <p:spPr>
          <a:xfrm>
            <a:off x="107504" y="1124744"/>
            <a:ext cx="88569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a:off x="179512" y="5661248"/>
            <a:ext cx="8856984" cy="0"/>
          </a:xfrm>
          <a:prstGeom prst="line">
            <a:avLst/>
          </a:prstGeom>
        </p:spPr>
        <p:style>
          <a:lnRef idx="1">
            <a:schemeClr val="accent1"/>
          </a:lnRef>
          <a:fillRef idx="0">
            <a:schemeClr val="accent1"/>
          </a:fillRef>
          <a:effectRef idx="0">
            <a:schemeClr val="accent1"/>
          </a:effectRef>
          <a:fontRef idx="minor">
            <a:schemeClr val="tx1"/>
          </a:fontRef>
        </p:style>
      </p:cxnSp>
      <p:pic>
        <p:nvPicPr>
          <p:cNvPr id="4098" name="Picture 2"/>
          <p:cNvPicPr>
            <a:picLocks noGrp="1" noChangeAspect="1" noChangeArrowheads="1"/>
          </p:cNvPicPr>
          <p:nvPr>
            <p:ph sz="quarter" idx="1"/>
          </p:nvPr>
        </p:nvPicPr>
        <p:blipFill>
          <a:blip r:embed="rId6" cstate="print"/>
          <a:srcRect/>
          <a:stretch>
            <a:fillRect/>
          </a:stretch>
        </p:blipFill>
        <p:spPr bwMode="auto">
          <a:xfrm>
            <a:off x="611561" y="2132856"/>
            <a:ext cx="7632847" cy="3432348"/>
          </a:xfrm>
          <a:prstGeom prst="rect">
            <a:avLst/>
          </a:prstGeom>
          <a:noFill/>
          <a:ln w="9525">
            <a:noFill/>
            <a:miter lim="800000"/>
            <a:headEnd/>
            <a:tailEnd/>
          </a:ln>
        </p:spPr>
      </p:pic>
      <p:sp>
        <p:nvSpPr>
          <p:cNvPr id="11" name="10 CuadroTexto"/>
          <p:cNvSpPr txBox="1"/>
          <p:nvPr/>
        </p:nvSpPr>
        <p:spPr>
          <a:xfrm>
            <a:off x="611560" y="1196752"/>
            <a:ext cx="8496944" cy="1200329"/>
          </a:xfrm>
          <a:prstGeom prst="rect">
            <a:avLst/>
          </a:prstGeom>
          <a:noFill/>
        </p:spPr>
        <p:txBody>
          <a:bodyPr wrap="square" rtlCol="0">
            <a:spAutoFit/>
          </a:bodyPr>
          <a:lstStyle/>
          <a:p>
            <a:r>
              <a:rPr lang="es-SV" sz="3600" dirty="0" smtClean="0">
                <a:solidFill>
                  <a:schemeClr val="accent1">
                    <a:lumMod val="75000"/>
                  </a:schemeClr>
                </a:solidFill>
              </a:rPr>
              <a:t>Estamos ante un escenario de transformación permanente…</a:t>
            </a:r>
            <a:endParaRPr lang="en-US" sz="3600" dirty="0">
              <a:solidFill>
                <a:schemeClr val="accent1">
                  <a:lumMod val="75000"/>
                </a:schemeClr>
              </a:solidFill>
            </a:endParaRPr>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899592" y="5725478"/>
            <a:ext cx="2376263" cy="943881"/>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2267744" y="202952"/>
            <a:ext cx="4320480" cy="849784"/>
          </a:xfrm>
          <a:prstGeom prst="rect">
            <a:avLst/>
          </a:prstGeom>
          <a:noFill/>
          <a:ln w="9525">
            <a:noFill/>
            <a:miter lim="800000"/>
            <a:headEnd/>
            <a:tailEnd/>
          </a:ln>
        </p:spPr>
      </p:pic>
      <p:pic>
        <p:nvPicPr>
          <p:cNvPr id="1029" name="Picture 5" descr="http://www.catolica.edu.sv/lti/download/2008/UNICAES_07_07_08_589X600.jpg"/>
          <p:cNvPicPr>
            <a:picLocks noChangeAspect="1" noChangeArrowheads="1"/>
          </p:cNvPicPr>
          <p:nvPr/>
        </p:nvPicPr>
        <p:blipFill>
          <a:blip r:embed="rId5" cstate="print"/>
          <a:srcRect/>
          <a:stretch>
            <a:fillRect/>
          </a:stretch>
        </p:blipFill>
        <p:spPr bwMode="auto">
          <a:xfrm>
            <a:off x="7092280" y="5715774"/>
            <a:ext cx="936104" cy="953586"/>
          </a:xfrm>
          <a:prstGeom prst="rect">
            <a:avLst/>
          </a:prstGeom>
          <a:noFill/>
        </p:spPr>
      </p:pic>
      <p:cxnSp>
        <p:nvCxnSpPr>
          <p:cNvPr id="10" name="9 Conector recto"/>
          <p:cNvCxnSpPr/>
          <p:nvPr/>
        </p:nvCxnSpPr>
        <p:spPr>
          <a:xfrm>
            <a:off x="107504" y="1124744"/>
            <a:ext cx="88569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a:off x="179512" y="5661248"/>
            <a:ext cx="8856984" cy="0"/>
          </a:xfrm>
          <a:prstGeom prst="line">
            <a:avLst/>
          </a:prstGeom>
        </p:spPr>
        <p:style>
          <a:lnRef idx="1">
            <a:schemeClr val="accent1"/>
          </a:lnRef>
          <a:fillRef idx="0">
            <a:schemeClr val="accent1"/>
          </a:fillRef>
          <a:effectRef idx="0">
            <a:schemeClr val="accent1"/>
          </a:effectRef>
          <a:fontRef idx="minor">
            <a:schemeClr val="tx1"/>
          </a:fontRef>
        </p:style>
      </p:cxnSp>
      <p:pic>
        <p:nvPicPr>
          <p:cNvPr id="5122" name="Picture 2"/>
          <p:cNvPicPr>
            <a:picLocks noGrp="1" noChangeAspect="1" noChangeArrowheads="1"/>
          </p:cNvPicPr>
          <p:nvPr>
            <p:ph sz="quarter" idx="1"/>
          </p:nvPr>
        </p:nvPicPr>
        <p:blipFill>
          <a:blip r:embed="rId6" cstate="print"/>
          <a:srcRect/>
          <a:stretch>
            <a:fillRect/>
          </a:stretch>
        </p:blipFill>
        <p:spPr bwMode="auto">
          <a:xfrm>
            <a:off x="683568" y="1196752"/>
            <a:ext cx="7920880" cy="3600400"/>
          </a:xfrm>
          <a:prstGeom prst="rect">
            <a:avLst/>
          </a:prstGeom>
          <a:noFill/>
          <a:ln w="9525">
            <a:noFill/>
            <a:miter lim="800000"/>
            <a:headEnd/>
            <a:tailEnd/>
          </a:ln>
        </p:spPr>
      </p:pic>
      <p:sp>
        <p:nvSpPr>
          <p:cNvPr id="13" name="12 CuadroTexto"/>
          <p:cNvSpPr txBox="1"/>
          <p:nvPr/>
        </p:nvSpPr>
        <p:spPr>
          <a:xfrm>
            <a:off x="648072" y="4881354"/>
            <a:ext cx="8460432" cy="646331"/>
          </a:xfrm>
          <a:prstGeom prst="rect">
            <a:avLst/>
          </a:prstGeom>
          <a:noFill/>
        </p:spPr>
        <p:txBody>
          <a:bodyPr wrap="square" rtlCol="0">
            <a:spAutoFit/>
          </a:bodyPr>
          <a:lstStyle/>
          <a:p>
            <a:r>
              <a:rPr lang="es-SV" sz="3600" b="1" dirty="0" smtClean="0">
                <a:solidFill>
                  <a:schemeClr val="accent1">
                    <a:lumMod val="75000"/>
                  </a:schemeClr>
                </a:solidFill>
              </a:rPr>
              <a:t>… También en la forma de </a:t>
            </a:r>
            <a:r>
              <a:rPr lang="es-SV" sz="3600" b="1" dirty="0" smtClean="0">
                <a:solidFill>
                  <a:schemeClr val="accent1">
                    <a:lumMod val="75000"/>
                  </a:schemeClr>
                </a:solidFill>
              </a:rPr>
              <a:t>comunicarnos</a:t>
            </a:r>
            <a:r>
              <a:rPr lang="es-SV" sz="3600" b="1" dirty="0" smtClean="0">
                <a:solidFill>
                  <a:schemeClr val="accent1">
                    <a:lumMod val="75000"/>
                  </a:schemeClr>
                </a:solidFill>
              </a:rPr>
              <a:t>.</a:t>
            </a:r>
            <a:endParaRPr lang="en-US" sz="3600" b="1" dirty="0">
              <a:solidFill>
                <a:schemeClr val="accent1">
                  <a:lumMod val="75000"/>
                </a:schemeClr>
              </a:solidFill>
            </a:endParaRPr>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899592" y="5725478"/>
            <a:ext cx="2376263" cy="943881"/>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2267744" y="202952"/>
            <a:ext cx="4320480" cy="849784"/>
          </a:xfrm>
          <a:prstGeom prst="rect">
            <a:avLst/>
          </a:prstGeom>
          <a:noFill/>
          <a:ln w="9525">
            <a:noFill/>
            <a:miter lim="800000"/>
            <a:headEnd/>
            <a:tailEnd/>
          </a:ln>
        </p:spPr>
      </p:pic>
      <p:pic>
        <p:nvPicPr>
          <p:cNvPr id="1029" name="Picture 5" descr="http://www.catolica.edu.sv/lti/download/2008/UNICAES_07_07_08_589X600.jpg"/>
          <p:cNvPicPr>
            <a:picLocks noChangeAspect="1" noChangeArrowheads="1"/>
          </p:cNvPicPr>
          <p:nvPr/>
        </p:nvPicPr>
        <p:blipFill>
          <a:blip r:embed="rId5" cstate="print"/>
          <a:srcRect/>
          <a:stretch>
            <a:fillRect/>
          </a:stretch>
        </p:blipFill>
        <p:spPr bwMode="auto">
          <a:xfrm>
            <a:off x="7092280" y="5715774"/>
            <a:ext cx="936104" cy="953586"/>
          </a:xfrm>
          <a:prstGeom prst="rect">
            <a:avLst/>
          </a:prstGeom>
          <a:noFill/>
        </p:spPr>
      </p:pic>
      <p:cxnSp>
        <p:nvCxnSpPr>
          <p:cNvPr id="10" name="9 Conector recto"/>
          <p:cNvCxnSpPr/>
          <p:nvPr/>
        </p:nvCxnSpPr>
        <p:spPr>
          <a:xfrm>
            <a:off x="107504" y="1124744"/>
            <a:ext cx="88569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a:off x="179512" y="5661248"/>
            <a:ext cx="885698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432048" y="1124744"/>
            <a:ext cx="8532440" cy="1323439"/>
          </a:xfrm>
          <a:prstGeom prst="rect">
            <a:avLst/>
          </a:prstGeom>
          <a:noFill/>
        </p:spPr>
        <p:txBody>
          <a:bodyPr wrap="square" rtlCol="0">
            <a:spAutoFit/>
          </a:bodyPr>
          <a:lstStyle/>
          <a:p>
            <a:r>
              <a:rPr lang="es-SV" sz="4000" dirty="0" smtClean="0">
                <a:solidFill>
                  <a:schemeClr val="accent2">
                    <a:lumMod val="75000"/>
                  </a:schemeClr>
                </a:solidFill>
                <a:effectLst>
                  <a:outerShdw blurRad="38100" dist="38100" dir="2700000" algn="tl">
                    <a:srgbClr val="000000">
                      <a:alpha val="43137"/>
                    </a:srgbClr>
                  </a:outerShdw>
                </a:effectLst>
              </a:rPr>
              <a:t>Servicios básicos TIC que una empresa tiene que tener:</a:t>
            </a:r>
            <a:endParaRPr lang="en-US" sz="4000" dirty="0">
              <a:solidFill>
                <a:schemeClr val="accent2">
                  <a:lumMod val="75000"/>
                </a:schemeClr>
              </a:solidFill>
              <a:effectLst>
                <a:outerShdw blurRad="38100" dist="38100" dir="2700000" algn="tl">
                  <a:srgbClr val="000000">
                    <a:alpha val="43137"/>
                  </a:srgbClr>
                </a:outerShdw>
              </a:effectLst>
            </a:endParaRPr>
          </a:p>
        </p:txBody>
      </p:sp>
      <p:sp>
        <p:nvSpPr>
          <p:cNvPr id="8" name="7 CuadroTexto"/>
          <p:cNvSpPr txBox="1"/>
          <p:nvPr/>
        </p:nvSpPr>
        <p:spPr>
          <a:xfrm>
            <a:off x="971600" y="2636912"/>
            <a:ext cx="7920880" cy="1938992"/>
          </a:xfrm>
          <a:prstGeom prst="rect">
            <a:avLst/>
          </a:prstGeom>
          <a:noFill/>
        </p:spPr>
        <p:txBody>
          <a:bodyPr wrap="square" rtlCol="0">
            <a:spAutoFit/>
          </a:bodyPr>
          <a:lstStyle/>
          <a:p>
            <a:pPr>
              <a:buFont typeface="Arial" pitchFamily="34" charset="0"/>
              <a:buChar char="•"/>
            </a:pPr>
            <a:r>
              <a:rPr lang="es-SV" sz="4000" dirty="0" smtClean="0">
                <a:solidFill>
                  <a:schemeClr val="bg2">
                    <a:lumMod val="10000"/>
                  </a:schemeClr>
                </a:solidFill>
                <a:effectLst>
                  <a:outerShdw blurRad="38100" dist="38100" dir="2700000" algn="tl">
                    <a:srgbClr val="000000">
                      <a:alpha val="43137"/>
                    </a:srgbClr>
                  </a:outerShdw>
                </a:effectLst>
              </a:rPr>
              <a:t> Conexión a Internet.</a:t>
            </a:r>
          </a:p>
          <a:p>
            <a:pPr>
              <a:buFont typeface="Arial" pitchFamily="34" charset="0"/>
              <a:buChar char="•"/>
            </a:pPr>
            <a:r>
              <a:rPr lang="es-SV" sz="4000" dirty="0" smtClean="0">
                <a:solidFill>
                  <a:schemeClr val="bg2">
                    <a:lumMod val="10000"/>
                  </a:schemeClr>
                </a:solidFill>
                <a:effectLst>
                  <a:outerShdw blurRad="38100" dist="38100" dir="2700000" algn="tl">
                    <a:srgbClr val="000000">
                      <a:alpha val="43137"/>
                    </a:srgbClr>
                  </a:outerShdw>
                </a:effectLst>
              </a:rPr>
              <a:t> Correo Electrónico.</a:t>
            </a:r>
          </a:p>
          <a:p>
            <a:pPr>
              <a:buFont typeface="Arial" pitchFamily="34" charset="0"/>
              <a:buChar char="•"/>
            </a:pPr>
            <a:r>
              <a:rPr lang="es-SV" sz="4000" dirty="0" smtClean="0">
                <a:solidFill>
                  <a:schemeClr val="bg2">
                    <a:lumMod val="10000"/>
                  </a:schemeClr>
                </a:solidFill>
                <a:effectLst>
                  <a:outerShdw blurRad="38100" dist="38100" dir="2700000" algn="tl">
                    <a:srgbClr val="000000">
                      <a:alpha val="43137"/>
                    </a:srgbClr>
                  </a:outerShdw>
                </a:effectLst>
              </a:rPr>
              <a:t> Presencia en internet.</a:t>
            </a:r>
            <a:endParaRPr lang="en-US" sz="4000" dirty="0">
              <a:solidFill>
                <a:schemeClr val="bg2">
                  <a:lumMod val="10000"/>
                </a:schemeClr>
              </a:solidFill>
              <a:effectLst>
                <a:outerShdw blurRad="38100" dist="38100" dir="2700000" algn="tl">
                  <a:srgbClr val="000000">
                    <a:alpha val="43137"/>
                  </a:srgbClr>
                </a:outerShdw>
              </a:effectLst>
            </a:endParaRPr>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899592" y="5725478"/>
            <a:ext cx="2376263" cy="943881"/>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2267744" y="202952"/>
            <a:ext cx="4320480" cy="849784"/>
          </a:xfrm>
          <a:prstGeom prst="rect">
            <a:avLst/>
          </a:prstGeom>
          <a:noFill/>
          <a:ln w="9525">
            <a:noFill/>
            <a:miter lim="800000"/>
            <a:headEnd/>
            <a:tailEnd/>
          </a:ln>
        </p:spPr>
      </p:pic>
      <p:pic>
        <p:nvPicPr>
          <p:cNvPr id="1029" name="Picture 5" descr="http://www.catolica.edu.sv/lti/download/2008/UNICAES_07_07_08_589X600.jpg"/>
          <p:cNvPicPr>
            <a:picLocks noChangeAspect="1" noChangeArrowheads="1"/>
          </p:cNvPicPr>
          <p:nvPr/>
        </p:nvPicPr>
        <p:blipFill>
          <a:blip r:embed="rId5" cstate="print"/>
          <a:srcRect/>
          <a:stretch>
            <a:fillRect/>
          </a:stretch>
        </p:blipFill>
        <p:spPr bwMode="auto">
          <a:xfrm>
            <a:off x="7092280" y="5715774"/>
            <a:ext cx="936104" cy="953586"/>
          </a:xfrm>
          <a:prstGeom prst="rect">
            <a:avLst/>
          </a:prstGeom>
          <a:noFill/>
        </p:spPr>
      </p:pic>
      <p:cxnSp>
        <p:nvCxnSpPr>
          <p:cNvPr id="10" name="9 Conector recto"/>
          <p:cNvCxnSpPr/>
          <p:nvPr/>
        </p:nvCxnSpPr>
        <p:spPr>
          <a:xfrm>
            <a:off x="107504" y="1124744"/>
            <a:ext cx="88569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a:off x="179512" y="5661248"/>
            <a:ext cx="885698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432048" y="1124744"/>
            <a:ext cx="8532440" cy="707886"/>
          </a:xfrm>
          <a:prstGeom prst="rect">
            <a:avLst/>
          </a:prstGeom>
          <a:noFill/>
        </p:spPr>
        <p:txBody>
          <a:bodyPr wrap="square" rtlCol="0">
            <a:spAutoFit/>
          </a:bodyPr>
          <a:lstStyle/>
          <a:p>
            <a:r>
              <a:rPr lang="es-SV" sz="4000" dirty="0" smtClean="0">
                <a:solidFill>
                  <a:schemeClr val="accent2">
                    <a:lumMod val="75000"/>
                  </a:schemeClr>
                </a:solidFill>
                <a:effectLst>
                  <a:outerShdw blurRad="38100" dist="38100" dir="2700000" algn="tl">
                    <a:srgbClr val="000000">
                      <a:alpha val="43137"/>
                    </a:srgbClr>
                  </a:outerShdw>
                </a:effectLst>
              </a:rPr>
              <a:t>Trabajo en Grupo.</a:t>
            </a:r>
            <a:endParaRPr lang="en-US" sz="4000" dirty="0">
              <a:solidFill>
                <a:schemeClr val="accent2">
                  <a:lumMod val="75000"/>
                </a:schemeClr>
              </a:solidFill>
              <a:effectLst>
                <a:outerShdw blurRad="38100" dist="38100" dir="2700000" algn="tl">
                  <a:srgbClr val="000000">
                    <a:alpha val="43137"/>
                  </a:srgbClr>
                </a:outerShdw>
              </a:effectLst>
            </a:endParaRPr>
          </a:p>
        </p:txBody>
      </p:sp>
      <p:sp>
        <p:nvSpPr>
          <p:cNvPr id="8" name="7 CuadroTexto"/>
          <p:cNvSpPr txBox="1"/>
          <p:nvPr/>
        </p:nvSpPr>
        <p:spPr>
          <a:xfrm>
            <a:off x="827584" y="2275125"/>
            <a:ext cx="8064896" cy="3170099"/>
          </a:xfrm>
          <a:prstGeom prst="rect">
            <a:avLst/>
          </a:prstGeom>
          <a:noFill/>
        </p:spPr>
        <p:txBody>
          <a:bodyPr wrap="square" rtlCol="0">
            <a:spAutoFit/>
          </a:bodyPr>
          <a:lstStyle/>
          <a:p>
            <a:pPr>
              <a:buFont typeface="Arial" pitchFamily="34" charset="0"/>
              <a:buChar char="•"/>
            </a:pPr>
            <a:r>
              <a:rPr lang="es-SV" sz="4000" dirty="0" smtClean="0">
                <a:solidFill>
                  <a:schemeClr val="bg2">
                    <a:lumMod val="10000"/>
                  </a:schemeClr>
                </a:solidFill>
                <a:effectLst>
                  <a:outerShdw blurRad="38100" dist="38100" dir="2700000" algn="tl">
                    <a:srgbClr val="000000">
                      <a:alpha val="43137"/>
                    </a:srgbClr>
                  </a:outerShdw>
                </a:effectLst>
              </a:rPr>
              <a:t> Redes de Área Local: </a:t>
            </a:r>
            <a:r>
              <a:rPr lang="es-ES" sz="4000" dirty="0" smtClean="0"/>
              <a:t>para compartir recursos e intercambiar datos y aplicaciones</a:t>
            </a:r>
          </a:p>
          <a:p>
            <a:endParaRPr lang="es-SV" sz="4000" dirty="0" smtClean="0">
              <a:solidFill>
                <a:schemeClr val="bg2">
                  <a:lumMod val="10000"/>
                </a:schemeClr>
              </a:solidFill>
              <a:effectLst>
                <a:outerShdw blurRad="38100" dist="38100" dir="2700000" algn="tl">
                  <a:srgbClr val="000000">
                    <a:alpha val="43137"/>
                  </a:srgbClr>
                </a:outerShdw>
              </a:effectLst>
            </a:endParaRPr>
          </a:p>
          <a:p>
            <a:pPr>
              <a:buFont typeface="Arial" pitchFamily="34" charset="0"/>
              <a:buChar char="•"/>
            </a:pPr>
            <a:r>
              <a:rPr lang="es-SV" sz="4000" dirty="0" smtClean="0">
                <a:solidFill>
                  <a:schemeClr val="bg2">
                    <a:lumMod val="10000"/>
                  </a:schemeClr>
                </a:solidFill>
                <a:effectLst>
                  <a:outerShdw blurRad="38100" dist="38100" dir="2700000" algn="tl">
                    <a:srgbClr val="000000">
                      <a:alpha val="43137"/>
                    </a:srgbClr>
                  </a:outerShdw>
                </a:effectLst>
              </a:rPr>
              <a:t> Gestión Documental.</a:t>
            </a:r>
            <a:endParaRPr lang="en-US" sz="4000" dirty="0">
              <a:solidFill>
                <a:schemeClr val="bg2">
                  <a:lumMod val="10000"/>
                </a:schemeClr>
              </a:solidFill>
              <a:effectLst>
                <a:outerShdw blurRad="38100" dist="38100" dir="2700000" algn="tl">
                  <a:srgbClr val="000000">
                    <a:alpha val="43137"/>
                  </a:srgbClr>
                </a:outerShdw>
              </a:effectLst>
            </a:endParaRPr>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contenido"/>
          <p:cNvSpPr>
            <a:spLocks noGrp="1"/>
          </p:cNvSpPr>
          <p:nvPr>
            <p:ph sz="quarter" idx="1"/>
          </p:nvPr>
        </p:nvSpPr>
        <p:spPr>
          <a:xfrm>
            <a:off x="251520" y="1196752"/>
            <a:ext cx="8892480" cy="4572000"/>
          </a:xfrm>
        </p:spPr>
        <p:txBody>
          <a:bodyPr>
            <a:normAutofit/>
          </a:bodyPr>
          <a:lstStyle/>
          <a:p>
            <a:pPr algn="ctr">
              <a:buNone/>
            </a:pPr>
            <a:r>
              <a:rPr lang="en-US" sz="6600" dirty="0" smtClean="0">
                <a:solidFill>
                  <a:schemeClr val="accent6">
                    <a:lumMod val="50000"/>
                  </a:schemeClr>
                </a:solidFill>
                <a:latin typeface="Baskerville Old Face" pitchFamily="18" charset="0"/>
              </a:rPr>
              <a:t> </a:t>
            </a:r>
            <a:r>
              <a:rPr lang="en-US" sz="6600" dirty="0" err="1" smtClean="0">
                <a:solidFill>
                  <a:srgbClr val="FF0000"/>
                </a:solidFill>
                <a:latin typeface="Baskerville Old Face" pitchFamily="18" charset="0"/>
              </a:rPr>
              <a:t>e</a:t>
            </a:r>
            <a:r>
              <a:rPr lang="en-US" sz="6600" dirty="0" err="1" smtClean="0">
                <a:solidFill>
                  <a:schemeClr val="accent6">
                    <a:lumMod val="50000"/>
                  </a:schemeClr>
                </a:solidFill>
                <a:latin typeface="Baskerville Old Face" pitchFamily="18" charset="0"/>
              </a:rPr>
              <a:t>Empresa</a:t>
            </a:r>
            <a:endParaRPr lang="en-US" sz="6600" dirty="0" smtClean="0">
              <a:solidFill>
                <a:schemeClr val="accent6">
                  <a:lumMod val="50000"/>
                </a:schemeClr>
              </a:solidFill>
              <a:latin typeface="Baskerville Old Face" pitchFamily="18" charset="0"/>
            </a:endParaRPr>
          </a:p>
          <a:p>
            <a:pPr>
              <a:buNone/>
            </a:pPr>
            <a:r>
              <a:rPr lang="es-SV" sz="4000" dirty="0" smtClean="0">
                <a:solidFill>
                  <a:schemeClr val="accent6">
                    <a:lumMod val="50000"/>
                  </a:schemeClr>
                </a:solidFill>
                <a:latin typeface="Baskerville Old Face" pitchFamily="18" charset="0"/>
              </a:rPr>
              <a:t>“Madurez Digital”, ¿Está mi empresa preparada para competir en el mercado?.</a:t>
            </a:r>
            <a:endParaRPr lang="en-US" sz="4000" dirty="0">
              <a:solidFill>
                <a:schemeClr val="accent6">
                  <a:lumMod val="50000"/>
                </a:schemeClr>
              </a:solidFill>
              <a:latin typeface="Baskerville Old Face" pitchFamily="18" charset="0"/>
            </a:endParaRPr>
          </a:p>
        </p:txBody>
      </p:sp>
      <p:pic>
        <p:nvPicPr>
          <p:cNvPr id="1026" name="Picture 2"/>
          <p:cNvPicPr>
            <a:picLocks noChangeAspect="1" noChangeArrowheads="1"/>
          </p:cNvPicPr>
          <p:nvPr/>
        </p:nvPicPr>
        <p:blipFill>
          <a:blip r:embed="rId3" cstate="print"/>
          <a:srcRect/>
          <a:stretch>
            <a:fillRect/>
          </a:stretch>
        </p:blipFill>
        <p:spPr bwMode="auto">
          <a:xfrm>
            <a:off x="899592" y="5725478"/>
            <a:ext cx="2376263" cy="943881"/>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2267744" y="202952"/>
            <a:ext cx="4320480" cy="849784"/>
          </a:xfrm>
          <a:prstGeom prst="rect">
            <a:avLst/>
          </a:prstGeom>
          <a:noFill/>
          <a:ln w="9525">
            <a:noFill/>
            <a:miter lim="800000"/>
            <a:headEnd/>
            <a:tailEnd/>
          </a:ln>
        </p:spPr>
      </p:pic>
      <p:pic>
        <p:nvPicPr>
          <p:cNvPr id="1029" name="Picture 5" descr="http://www.catolica.edu.sv/lti/download/2008/UNICAES_07_07_08_589X600.jpg"/>
          <p:cNvPicPr>
            <a:picLocks noChangeAspect="1" noChangeArrowheads="1"/>
          </p:cNvPicPr>
          <p:nvPr/>
        </p:nvPicPr>
        <p:blipFill>
          <a:blip r:embed="rId5" cstate="print"/>
          <a:srcRect/>
          <a:stretch>
            <a:fillRect/>
          </a:stretch>
        </p:blipFill>
        <p:spPr bwMode="auto">
          <a:xfrm>
            <a:off x="7092280" y="5715774"/>
            <a:ext cx="936104" cy="953586"/>
          </a:xfrm>
          <a:prstGeom prst="rect">
            <a:avLst/>
          </a:prstGeom>
          <a:noFill/>
        </p:spPr>
      </p:pic>
      <p:cxnSp>
        <p:nvCxnSpPr>
          <p:cNvPr id="10" name="9 Conector recto"/>
          <p:cNvCxnSpPr/>
          <p:nvPr/>
        </p:nvCxnSpPr>
        <p:spPr>
          <a:xfrm>
            <a:off x="107504" y="1124744"/>
            <a:ext cx="88569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a:off x="179512" y="5661248"/>
            <a:ext cx="8856984"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contenido"/>
          <p:cNvSpPr>
            <a:spLocks noGrp="1"/>
          </p:cNvSpPr>
          <p:nvPr>
            <p:ph sz="quarter" idx="1"/>
          </p:nvPr>
        </p:nvSpPr>
        <p:spPr>
          <a:xfrm>
            <a:off x="0" y="1196752"/>
            <a:ext cx="9144000" cy="4823048"/>
          </a:xfrm>
        </p:spPr>
        <p:txBody>
          <a:bodyPr>
            <a:normAutofit/>
          </a:bodyPr>
          <a:lstStyle/>
          <a:p>
            <a:pPr algn="ctr">
              <a:buNone/>
            </a:pPr>
            <a:r>
              <a:rPr lang="es-SV" sz="5400" b="1" dirty="0" smtClean="0">
                <a:solidFill>
                  <a:schemeClr val="accent3">
                    <a:lumMod val="50000"/>
                  </a:schemeClr>
                </a:solidFill>
                <a:latin typeface="Baskerville Old Face" pitchFamily="18" charset="0"/>
              </a:rPr>
              <a:t>Las TIC y su evolución</a:t>
            </a:r>
            <a:endParaRPr lang="en-US" sz="5400" b="1" dirty="0">
              <a:solidFill>
                <a:schemeClr val="accent3">
                  <a:lumMod val="50000"/>
                </a:schemeClr>
              </a:solidFill>
              <a:latin typeface="Baskerville Old Face" pitchFamily="18" charset="0"/>
            </a:endParaRPr>
          </a:p>
        </p:txBody>
      </p:sp>
      <p:pic>
        <p:nvPicPr>
          <p:cNvPr id="1026" name="Picture 2"/>
          <p:cNvPicPr>
            <a:picLocks noChangeAspect="1" noChangeArrowheads="1"/>
          </p:cNvPicPr>
          <p:nvPr/>
        </p:nvPicPr>
        <p:blipFill>
          <a:blip r:embed="rId3" cstate="print"/>
          <a:srcRect/>
          <a:stretch>
            <a:fillRect/>
          </a:stretch>
        </p:blipFill>
        <p:spPr bwMode="auto">
          <a:xfrm>
            <a:off x="899592" y="5725478"/>
            <a:ext cx="2376263" cy="943881"/>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2267744" y="202952"/>
            <a:ext cx="4320480" cy="849784"/>
          </a:xfrm>
          <a:prstGeom prst="rect">
            <a:avLst/>
          </a:prstGeom>
          <a:noFill/>
          <a:ln w="9525">
            <a:noFill/>
            <a:miter lim="800000"/>
            <a:headEnd/>
            <a:tailEnd/>
          </a:ln>
        </p:spPr>
      </p:pic>
      <p:pic>
        <p:nvPicPr>
          <p:cNvPr id="1029" name="Picture 5" descr="http://www.catolica.edu.sv/lti/download/2008/UNICAES_07_07_08_589X600.jpg"/>
          <p:cNvPicPr>
            <a:picLocks noChangeAspect="1" noChangeArrowheads="1"/>
          </p:cNvPicPr>
          <p:nvPr/>
        </p:nvPicPr>
        <p:blipFill>
          <a:blip r:embed="rId5" cstate="print"/>
          <a:srcRect/>
          <a:stretch>
            <a:fillRect/>
          </a:stretch>
        </p:blipFill>
        <p:spPr bwMode="auto">
          <a:xfrm>
            <a:off x="7092280" y="5715774"/>
            <a:ext cx="936104" cy="953586"/>
          </a:xfrm>
          <a:prstGeom prst="rect">
            <a:avLst/>
          </a:prstGeom>
          <a:noFill/>
        </p:spPr>
      </p:pic>
      <p:cxnSp>
        <p:nvCxnSpPr>
          <p:cNvPr id="10" name="9 Conector recto"/>
          <p:cNvCxnSpPr/>
          <p:nvPr/>
        </p:nvCxnSpPr>
        <p:spPr>
          <a:xfrm>
            <a:off x="107504" y="1124744"/>
            <a:ext cx="88569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a:off x="179512" y="5661248"/>
            <a:ext cx="8856984" cy="0"/>
          </a:xfrm>
          <a:prstGeom prst="line">
            <a:avLst/>
          </a:prstGeom>
        </p:spPr>
        <p:style>
          <a:lnRef idx="1">
            <a:schemeClr val="accent1"/>
          </a:lnRef>
          <a:fillRef idx="0">
            <a:schemeClr val="accent1"/>
          </a:fillRef>
          <a:effectRef idx="0">
            <a:schemeClr val="accent1"/>
          </a:effectRef>
          <a:fontRef idx="minor">
            <a:schemeClr val="tx1"/>
          </a:fontRef>
        </p:style>
      </p:cxnSp>
      <p:pic>
        <p:nvPicPr>
          <p:cNvPr id="17410" name="Picture 2" descr="http://1.bp.blogspot.com/_TNxXmIZPQNc/TFISSmE6V_I/AAAAAAAAAjY/9VWnlSBno-s/s1600/evolucion_del_hombre.jpg"/>
          <p:cNvPicPr>
            <a:picLocks noChangeAspect="1" noChangeArrowheads="1"/>
          </p:cNvPicPr>
          <p:nvPr/>
        </p:nvPicPr>
        <p:blipFill>
          <a:blip r:embed="rId6" cstate="print"/>
          <a:srcRect/>
          <a:stretch>
            <a:fillRect/>
          </a:stretch>
        </p:blipFill>
        <p:spPr bwMode="auto">
          <a:xfrm>
            <a:off x="395536" y="1988840"/>
            <a:ext cx="8459555" cy="3384376"/>
          </a:xfrm>
          <a:prstGeom prst="rect">
            <a:avLst/>
          </a:prstGeom>
          <a:noFill/>
        </p:spPr>
      </p:pic>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899592" y="5725478"/>
            <a:ext cx="2376263" cy="943881"/>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2267744" y="202952"/>
            <a:ext cx="4320480" cy="849784"/>
          </a:xfrm>
          <a:prstGeom prst="rect">
            <a:avLst/>
          </a:prstGeom>
          <a:noFill/>
          <a:ln w="9525">
            <a:noFill/>
            <a:miter lim="800000"/>
            <a:headEnd/>
            <a:tailEnd/>
          </a:ln>
        </p:spPr>
      </p:pic>
      <p:pic>
        <p:nvPicPr>
          <p:cNvPr id="1029" name="Picture 5" descr="http://www.catolica.edu.sv/lti/download/2008/UNICAES_07_07_08_589X600.jpg"/>
          <p:cNvPicPr>
            <a:picLocks noChangeAspect="1" noChangeArrowheads="1"/>
          </p:cNvPicPr>
          <p:nvPr/>
        </p:nvPicPr>
        <p:blipFill>
          <a:blip r:embed="rId5" cstate="print"/>
          <a:srcRect/>
          <a:stretch>
            <a:fillRect/>
          </a:stretch>
        </p:blipFill>
        <p:spPr bwMode="auto">
          <a:xfrm>
            <a:off x="7092280" y="5715774"/>
            <a:ext cx="936104" cy="953586"/>
          </a:xfrm>
          <a:prstGeom prst="rect">
            <a:avLst/>
          </a:prstGeom>
          <a:noFill/>
        </p:spPr>
      </p:pic>
      <p:cxnSp>
        <p:nvCxnSpPr>
          <p:cNvPr id="10" name="9 Conector recto"/>
          <p:cNvCxnSpPr/>
          <p:nvPr/>
        </p:nvCxnSpPr>
        <p:spPr>
          <a:xfrm>
            <a:off x="107504" y="1124744"/>
            <a:ext cx="88569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a:off x="179512" y="5661248"/>
            <a:ext cx="8856984" cy="0"/>
          </a:xfrm>
          <a:prstGeom prst="line">
            <a:avLst/>
          </a:prstGeom>
        </p:spPr>
        <p:style>
          <a:lnRef idx="1">
            <a:schemeClr val="accent1"/>
          </a:lnRef>
          <a:fillRef idx="0">
            <a:schemeClr val="accent1"/>
          </a:fillRef>
          <a:effectRef idx="0">
            <a:schemeClr val="accent1"/>
          </a:effectRef>
          <a:fontRef idx="minor">
            <a:schemeClr val="tx1"/>
          </a:fontRef>
        </p:style>
      </p:cxnSp>
      <p:pic>
        <p:nvPicPr>
          <p:cNvPr id="15361" name="Picture 1"/>
          <p:cNvPicPr>
            <a:picLocks noChangeAspect="1" noChangeArrowheads="1"/>
          </p:cNvPicPr>
          <p:nvPr/>
        </p:nvPicPr>
        <p:blipFill>
          <a:blip r:embed="rId6" cstate="print"/>
          <a:srcRect/>
          <a:stretch>
            <a:fillRect/>
          </a:stretch>
        </p:blipFill>
        <p:spPr bwMode="auto">
          <a:xfrm>
            <a:off x="728663" y="1222808"/>
            <a:ext cx="6939681" cy="4294424"/>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899592" y="5725478"/>
            <a:ext cx="2376263" cy="943881"/>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2267744" y="202952"/>
            <a:ext cx="4320480" cy="849784"/>
          </a:xfrm>
          <a:prstGeom prst="rect">
            <a:avLst/>
          </a:prstGeom>
          <a:noFill/>
          <a:ln w="9525">
            <a:noFill/>
            <a:miter lim="800000"/>
            <a:headEnd/>
            <a:tailEnd/>
          </a:ln>
        </p:spPr>
      </p:pic>
      <p:pic>
        <p:nvPicPr>
          <p:cNvPr id="1029" name="Picture 5" descr="http://www.catolica.edu.sv/lti/download/2008/UNICAES_07_07_08_589X600.jpg"/>
          <p:cNvPicPr>
            <a:picLocks noChangeAspect="1" noChangeArrowheads="1"/>
          </p:cNvPicPr>
          <p:nvPr/>
        </p:nvPicPr>
        <p:blipFill>
          <a:blip r:embed="rId5" cstate="print"/>
          <a:srcRect/>
          <a:stretch>
            <a:fillRect/>
          </a:stretch>
        </p:blipFill>
        <p:spPr bwMode="auto">
          <a:xfrm>
            <a:off x="7092280" y="5715774"/>
            <a:ext cx="936104" cy="953586"/>
          </a:xfrm>
          <a:prstGeom prst="rect">
            <a:avLst/>
          </a:prstGeom>
          <a:noFill/>
        </p:spPr>
      </p:pic>
      <p:cxnSp>
        <p:nvCxnSpPr>
          <p:cNvPr id="10" name="9 Conector recto"/>
          <p:cNvCxnSpPr/>
          <p:nvPr/>
        </p:nvCxnSpPr>
        <p:spPr>
          <a:xfrm>
            <a:off x="107504" y="1124744"/>
            <a:ext cx="88569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a:off x="179512" y="5661248"/>
            <a:ext cx="8856984" cy="0"/>
          </a:xfrm>
          <a:prstGeom prst="line">
            <a:avLst/>
          </a:prstGeom>
        </p:spPr>
        <p:style>
          <a:lnRef idx="1">
            <a:schemeClr val="accent1"/>
          </a:lnRef>
          <a:fillRef idx="0">
            <a:schemeClr val="accent1"/>
          </a:fillRef>
          <a:effectRef idx="0">
            <a:schemeClr val="accent1"/>
          </a:effectRef>
          <a:fontRef idx="minor">
            <a:schemeClr val="tx1"/>
          </a:fontRef>
        </p:style>
      </p:cxnSp>
      <p:pic>
        <p:nvPicPr>
          <p:cNvPr id="13313" name="Picture 1"/>
          <p:cNvPicPr>
            <a:picLocks noGrp="1" noChangeAspect="1" noChangeArrowheads="1"/>
          </p:cNvPicPr>
          <p:nvPr>
            <p:ph sz="quarter" idx="1"/>
          </p:nvPr>
        </p:nvPicPr>
        <p:blipFill>
          <a:blip r:embed="rId6" cstate="print"/>
          <a:srcRect/>
          <a:stretch>
            <a:fillRect/>
          </a:stretch>
        </p:blipFill>
        <p:spPr bwMode="auto">
          <a:xfrm>
            <a:off x="395536" y="1196975"/>
            <a:ext cx="8208911" cy="4320257"/>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899592" y="5725478"/>
            <a:ext cx="2376263" cy="943881"/>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2267744" y="202952"/>
            <a:ext cx="4320480" cy="849784"/>
          </a:xfrm>
          <a:prstGeom prst="rect">
            <a:avLst/>
          </a:prstGeom>
          <a:noFill/>
          <a:ln w="9525">
            <a:noFill/>
            <a:miter lim="800000"/>
            <a:headEnd/>
            <a:tailEnd/>
          </a:ln>
        </p:spPr>
      </p:pic>
      <p:pic>
        <p:nvPicPr>
          <p:cNvPr id="1029" name="Picture 5" descr="http://www.catolica.edu.sv/lti/download/2008/UNICAES_07_07_08_589X600.jpg"/>
          <p:cNvPicPr>
            <a:picLocks noChangeAspect="1" noChangeArrowheads="1"/>
          </p:cNvPicPr>
          <p:nvPr/>
        </p:nvPicPr>
        <p:blipFill>
          <a:blip r:embed="rId5" cstate="print"/>
          <a:srcRect/>
          <a:stretch>
            <a:fillRect/>
          </a:stretch>
        </p:blipFill>
        <p:spPr bwMode="auto">
          <a:xfrm>
            <a:off x="7092280" y="5715774"/>
            <a:ext cx="936104" cy="953586"/>
          </a:xfrm>
          <a:prstGeom prst="rect">
            <a:avLst/>
          </a:prstGeom>
          <a:noFill/>
        </p:spPr>
      </p:pic>
      <p:cxnSp>
        <p:nvCxnSpPr>
          <p:cNvPr id="10" name="9 Conector recto"/>
          <p:cNvCxnSpPr/>
          <p:nvPr/>
        </p:nvCxnSpPr>
        <p:spPr>
          <a:xfrm>
            <a:off x="107504" y="1124744"/>
            <a:ext cx="88569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a:off x="179512" y="5661248"/>
            <a:ext cx="8856984" cy="0"/>
          </a:xfrm>
          <a:prstGeom prst="line">
            <a:avLst/>
          </a:prstGeom>
        </p:spPr>
        <p:style>
          <a:lnRef idx="1">
            <a:schemeClr val="accent1"/>
          </a:lnRef>
          <a:fillRef idx="0">
            <a:schemeClr val="accent1"/>
          </a:fillRef>
          <a:effectRef idx="0">
            <a:schemeClr val="accent1"/>
          </a:effectRef>
          <a:fontRef idx="minor">
            <a:schemeClr val="tx1"/>
          </a:fontRef>
        </p:style>
      </p:cxnSp>
      <p:pic>
        <p:nvPicPr>
          <p:cNvPr id="12289" name="Picture 1"/>
          <p:cNvPicPr>
            <a:picLocks noGrp="1" noChangeAspect="1" noChangeArrowheads="1"/>
          </p:cNvPicPr>
          <p:nvPr>
            <p:ph sz="quarter" idx="1"/>
          </p:nvPr>
        </p:nvPicPr>
        <p:blipFill>
          <a:blip r:embed="rId6" cstate="print"/>
          <a:srcRect/>
          <a:stretch>
            <a:fillRect/>
          </a:stretch>
        </p:blipFill>
        <p:spPr bwMode="auto">
          <a:xfrm>
            <a:off x="395536" y="1196975"/>
            <a:ext cx="8280920" cy="4392613"/>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899592" y="5725478"/>
            <a:ext cx="2376263" cy="943881"/>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2267744" y="202952"/>
            <a:ext cx="4320480" cy="849784"/>
          </a:xfrm>
          <a:prstGeom prst="rect">
            <a:avLst/>
          </a:prstGeom>
          <a:noFill/>
          <a:ln w="9525">
            <a:noFill/>
            <a:miter lim="800000"/>
            <a:headEnd/>
            <a:tailEnd/>
          </a:ln>
        </p:spPr>
      </p:pic>
      <p:pic>
        <p:nvPicPr>
          <p:cNvPr id="1029" name="Picture 5" descr="http://www.catolica.edu.sv/lti/download/2008/UNICAES_07_07_08_589X600.jpg"/>
          <p:cNvPicPr>
            <a:picLocks noChangeAspect="1" noChangeArrowheads="1"/>
          </p:cNvPicPr>
          <p:nvPr/>
        </p:nvPicPr>
        <p:blipFill>
          <a:blip r:embed="rId5" cstate="print"/>
          <a:srcRect/>
          <a:stretch>
            <a:fillRect/>
          </a:stretch>
        </p:blipFill>
        <p:spPr bwMode="auto">
          <a:xfrm>
            <a:off x="7092280" y="5715774"/>
            <a:ext cx="936104" cy="953586"/>
          </a:xfrm>
          <a:prstGeom prst="rect">
            <a:avLst/>
          </a:prstGeom>
          <a:noFill/>
        </p:spPr>
      </p:pic>
      <p:cxnSp>
        <p:nvCxnSpPr>
          <p:cNvPr id="10" name="9 Conector recto"/>
          <p:cNvCxnSpPr/>
          <p:nvPr/>
        </p:nvCxnSpPr>
        <p:spPr>
          <a:xfrm>
            <a:off x="107504" y="1124744"/>
            <a:ext cx="88569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a:off x="179512" y="5661248"/>
            <a:ext cx="8856984" cy="0"/>
          </a:xfrm>
          <a:prstGeom prst="line">
            <a:avLst/>
          </a:prstGeom>
        </p:spPr>
        <p:style>
          <a:lnRef idx="1">
            <a:schemeClr val="accent1"/>
          </a:lnRef>
          <a:fillRef idx="0">
            <a:schemeClr val="accent1"/>
          </a:fillRef>
          <a:effectRef idx="0">
            <a:schemeClr val="accent1"/>
          </a:effectRef>
          <a:fontRef idx="minor">
            <a:schemeClr val="tx1"/>
          </a:fontRef>
        </p:style>
      </p:cxnSp>
      <p:pic>
        <p:nvPicPr>
          <p:cNvPr id="11265" name="Picture 1"/>
          <p:cNvPicPr>
            <a:picLocks noGrp="1" noChangeAspect="1" noChangeArrowheads="1"/>
          </p:cNvPicPr>
          <p:nvPr>
            <p:ph sz="quarter" idx="1"/>
          </p:nvPr>
        </p:nvPicPr>
        <p:blipFill>
          <a:blip r:embed="rId6" cstate="print"/>
          <a:srcRect/>
          <a:stretch>
            <a:fillRect/>
          </a:stretch>
        </p:blipFill>
        <p:spPr bwMode="auto">
          <a:xfrm>
            <a:off x="288032" y="1196975"/>
            <a:ext cx="8604448" cy="4392613"/>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contenido"/>
          <p:cNvSpPr>
            <a:spLocks noGrp="1"/>
          </p:cNvSpPr>
          <p:nvPr>
            <p:ph sz="quarter" idx="1"/>
          </p:nvPr>
        </p:nvSpPr>
        <p:spPr>
          <a:xfrm>
            <a:off x="0" y="1196752"/>
            <a:ext cx="9144000" cy="4823048"/>
          </a:xfrm>
        </p:spPr>
        <p:txBody>
          <a:bodyPr>
            <a:normAutofit/>
          </a:bodyPr>
          <a:lstStyle/>
          <a:p>
            <a:pPr>
              <a:buNone/>
            </a:pPr>
            <a:r>
              <a:rPr lang="es-SV" sz="3200" b="1" dirty="0" smtClean="0">
                <a:solidFill>
                  <a:schemeClr val="accent3">
                    <a:lumMod val="50000"/>
                  </a:schemeClr>
                </a:solidFill>
                <a:latin typeface="Baskerville Old Face" pitchFamily="18" charset="0"/>
              </a:rPr>
              <a:t>¿Qué son las Tecnologías de la Información y la comunicación (</a:t>
            </a:r>
            <a:r>
              <a:rPr lang="es-SV" sz="3200" b="1" dirty="0" err="1" smtClean="0">
                <a:solidFill>
                  <a:schemeClr val="accent1"/>
                </a:solidFill>
                <a:latin typeface="Baskerville Old Face" pitchFamily="18" charset="0"/>
              </a:rPr>
              <a:t>TICs</a:t>
            </a:r>
            <a:r>
              <a:rPr lang="es-SV" sz="3200" b="1" dirty="0" smtClean="0">
                <a:solidFill>
                  <a:schemeClr val="accent3">
                    <a:lumMod val="50000"/>
                  </a:schemeClr>
                </a:solidFill>
                <a:latin typeface="Baskerville Old Face" pitchFamily="18" charset="0"/>
              </a:rPr>
              <a:t>)?</a:t>
            </a:r>
            <a:endParaRPr lang="en-US" sz="3200" b="1" dirty="0">
              <a:solidFill>
                <a:schemeClr val="accent3">
                  <a:lumMod val="50000"/>
                </a:schemeClr>
              </a:solidFill>
              <a:latin typeface="Baskerville Old Face" pitchFamily="18" charset="0"/>
            </a:endParaRPr>
          </a:p>
        </p:txBody>
      </p:sp>
      <p:pic>
        <p:nvPicPr>
          <p:cNvPr id="1026" name="Picture 2"/>
          <p:cNvPicPr>
            <a:picLocks noChangeAspect="1" noChangeArrowheads="1"/>
          </p:cNvPicPr>
          <p:nvPr/>
        </p:nvPicPr>
        <p:blipFill>
          <a:blip r:embed="rId3" cstate="print"/>
          <a:srcRect/>
          <a:stretch>
            <a:fillRect/>
          </a:stretch>
        </p:blipFill>
        <p:spPr bwMode="auto">
          <a:xfrm>
            <a:off x="899592" y="5725478"/>
            <a:ext cx="2376263" cy="943881"/>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2267744" y="202952"/>
            <a:ext cx="4320480" cy="849784"/>
          </a:xfrm>
          <a:prstGeom prst="rect">
            <a:avLst/>
          </a:prstGeom>
          <a:noFill/>
          <a:ln w="9525">
            <a:noFill/>
            <a:miter lim="800000"/>
            <a:headEnd/>
            <a:tailEnd/>
          </a:ln>
        </p:spPr>
      </p:pic>
      <p:pic>
        <p:nvPicPr>
          <p:cNvPr id="1029" name="Picture 5" descr="http://www.catolica.edu.sv/lti/download/2008/UNICAES_07_07_08_589X600.jpg"/>
          <p:cNvPicPr>
            <a:picLocks noChangeAspect="1" noChangeArrowheads="1"/>
          </p:cNvPicPr>
          <p:nvPr/>
        </p:nvPicPr>
        <p:blipFill>
          <a:blip r:embed="rId5" cstate="print"/>
          <a:srcRect/>
          <a:stretch>
            <a:fillRect/>
          </a:stretch>
        </p:blipFill>
        <p:spPr bwMode="auto">
          <a:xfrm>
            <a:off x="7092280" y="5715774"/>
            <a:ext cx="936104" cy="953586"/>
          </a:xfrm>
          <a:prstGeom prst="rect">
            <a:avLst/>
          </a:prstGeom>
          <a:noFill/>
        </p:spPr>
      </p:pic>
      <p:cxnSp>
        <p:nvCxnSpPr>
          <p:cNvPr id="10" name="9 Conector recto"/>
          <p:cNvCxnSpPr/>
          <p:nvPr/>
        </p:nvCxnSpPr>
        <p:spPr>
          <a:xfrm>
            <a:off x="107504" y="1124744"/>
            <a:ext cx="88569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a:off x="179512" y="5661248"/>
            <a:ext cx="8856984"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7 CuadroTexto"/>
          <p:cNvSpPr txBox="1"/>
          <p:nvPr/>
        </p:nvSpPr>
        <p:spPr>
          <a:xfrm>
            <a:off x="755576" y="2348880"/>
            <a:ext cx="7920880" cy="2308324"/>
          </a:xfrm>
          <a:prstGeom prst="rect">
            <a:avLst/>
          </a:prstGeom>
          <a:noFill/>
        </p:spPr>
        <p:txBody>
          <a:bodyPr wrap="square" rtlCol="0">
            <a:spAutoFit/>
          </a:bodyPr>
          <a:lstStyle/>
          <a:p>
            <a:r>
              <a:rPr lang="es-ES" sz="3600" dirty="0" smtClean="0">
                <a:solidFill>
                  <a:schemeClr val="bg2">
                    <a:lumMod val="10000"/>
                  </a:schemeClr>
                </a:solidFill>
                <a:latin typeface="Times New Roman" pitchFamily="18" charset="0"/>
                <a:cs typeface="Times New Roman" pitchFamily="18" charset="0"/>
              </a:rPr>
              <a:t>Las TIC son </a:t>
            </a:r>
            <a:r>
              <a:rPr lang="es-ES" sz="3600" dirty="0" smtClean="0">
                <a:solidFill>
                  <a:schemeClr val="accent1"/>
                </a:solidFill>
                <a:latin typeface="Times New Roman" pitchFamily="18" charset="0"/>
                <a:cs typeface="Times New Roman" pitchFamily="18" charset="0"/>
              </a:rPr>
              <a:t>servicios</a:t>
            </a:r>
            <a:r>
              <a:rPr lang="es-ES" sz="3600" dirty="0" smtClean="0">
                <a:solidFill>
                  <a:schemeClr val="bg2">
                    <a:lumMod val="10000"/>
                  </a:schemeClr>
                </a:solidFill>
                <a:latin typeface="Times New Roman" pitchFamily="18" charset="0"/>
                <a:cs typeface="Times New Roman" pitchFamily="18" charset="0"/>
              </a:rPr>
              <a:t> como la</a:t>
            </a:r>
          </a:p>
          <a:p>
            <a:r>
              <a:rPr lang="es-ES" sz="3600" dirty="0" smtClean="0">
                <a:solidFill>
                  <a:schemeClr val="bg2">
                    <a:lumMod val="10000"/>
                  </a:schemeClr>
                </a:solidFill>
                <a:latin typeface="Times New Roman" pitchFamily="18" charset="0"/>
                <a:cs typeface="Times New Roman" pitchFamily="18" charset="0"/>
              </a:rPr>
              <a:t>telefonía, el correo electrónico, la banca</a:t>
            </a:r>
          </a:p>
          <a:p>
            <a:r>
              <a:rPr lang="en-US" sz="3600" dirty="0" err="1" smtClean="0">
                <a:solidFill>
                  <a:schemeClr val="bg2">
                    <a:lumMod val="10000"/>
                  </a:schemeClr>
                </a:solidFill>
                <a:latin typeface="Times New Roman" pitchFamily="18" charset="0"/>
                <a:cs typeface="Times New Roman" pitchFamily="18" charset="0"/>
              </a:rPr>
              <a:t>electrónica</a:t>
            </a:r>
            <a:r>
              <a:rPr lang="en-US" sz="3600" dirty="0" smtClean="0">
                <a:solidFill>
                  <a:schemeClr val="bg2">
                    <a:lumMod val="10000"/>
                  </a:schemeClr>
                </a:solidFill>
                <a:latin typeface="Times New Roman" pitchFamily="18" charset="0"/>
                <a:cs typeface="Times New Roman" pitchFamily="18" charset="0"/>
              </a:rPr>
              <a:t> o la </a:t>
            </a:r>
            <a:r>
              <a:rPr lang="en-US" sz="3600" dirty="0" err="1" smtClean="0">
                <a:solidFill>
                  <a:schemeClr val="bg2">
                    <a:lumMod val="10000"/>
                  </a:schemeClr>
                </a:solidFill>
                <a:latin typeface="Times New Roman" pitchFamily="18" charset="0"/>
                <a:cs typeface="Times New Roman" pitchFamily="18" charset="0"/>
              </a:rPr>
              <a:t>transferencia</a:t>
            </a:r>
            <a:r>
              <a:rPr lang="en-US" sz="3600" dirty="0" smtClean="0">
                <a:solidFill>
                  <a:schemeClr val="bg2">
                    <a:lumMod val="10000"/>
                  </a:schemeClr>
                </a:solidFill>
                <a:latin typeface="Times New Roman" pitchFamily="18" charset="0"/>
                <a:cs typeface="Times New Roman" pitchFamily="18" charset="0"/>
              </a:rPr>
              <a:t> de </a:t>
            </a:r>
            <a:r>
              <a:rPr lang="en-US" sz="3600" dirty="0" err="1" smtClean="0">
                <a:solidFill>
                  <a:schemeClr val="bg2">
                    <a:lumMod val="10000"/>
                  </a:schemeClr>
                </a:solidFill>
                <a:latin typeface="Times New Roman" pitchFamily="18" charset="0"/>
                <a:cs typeface="Times New Roman" pitchFamily="18" charset="0"/>
              </a:rPr>
              <a:t>datos</a:t>
            </a:r>
            <a:r>
              <a:rPr lang="en-US" sz="3600" dirty="0" smtClean="0">
                <a:solidFill>
                  <a:schemeClr val="bg2">
                    <a:lumMod val="10000"/>
                  </a:schemeClr>
                </a:solidFill>
                <a:latin typeface="Times New Roman" pitchFamily="18" charset="0"/>
                <a:cs typeface="Times New Roman" pitchFamily="18" charset="0"/>
              </a:rPr>
              <a:t> a</a:t>
            </a:r>
          </a:p>
          <a:p>
            <a:r>
              <a:rPr lang="en-US" sz="3600" dirty="0" err="1" smtClean="0">
                <a:solidFill>
                  <a:schemeClr val="bg2">
                    <a:lumMod val="10000"/>
                  </a:schemeClr>
                </a:solidFill>
                <a:latin typeface="Times New Roman" pitchFamily="18" charset="0"/>
                <a:cs typeface="Times New Roman" pitchFamily="18" charset="0"/>
              </a:rPr>
              <a:t>través</a:t>
            </a:r>
            <a:r>
              <a:rPr lang="en-US" sz="3600" dirty="0" smtClean="0">
                <a:solidFill>
                  <a:schemeClr val="bg2">
                    <a:lumMod val="10000"/>
                  </a:schemeClr>
                </a:solidFill>
                <a:latin typeface="Times New Roman" pitchFamily="18" charset="0"/>
                <a:cs typeface="Times New Roman" pitchFamily="18" charset="0"/>
              </a:rPr>
              <a:t> de Internet.</a:t>
            </a:r>
            <a:endParaRPr lang="en-US" sz="3600" dirty="0">
              <a:solidFill>
                <a:schemeClr val="bg2">
                  <a:lumMod val="10000"/>
                </a:schemeClr>
              </a:solidFill>
              <a:latin typeface="Times New Roman" pitchFamily="18" charset="0"/>
              <a:cs typeface="Times New Roman" pitchFamily="18" charset="0"/>
            </a:endParaRP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899592" y="5725478"/>
            <a:ext cx="2376263" cy="943881"/>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2267744" y="202952"/>
            <a:ext cx="4320480" cy="849784"/>
          </a:xfrm>
          <a:prstGeom prst="rect">
            <a:avLst/>
          </a:prstGeom>
          <a:noFill/>
          <a:ln w="9525">
            <a:noFill/>
            <a:miter lim="800000"/>
            <a:headEnd/>
            <a:tailEnd/>
          </a:ln>
        </p:spPr>
      </p:pic>
      <p:pic>
        <p:nvPicPr>
          <p:cNvPr id="1029" name="Picture 5" descr="http://www.catolica.edu.sv/lti/download/2008/UNICAES_07_07_08_589X600.jpg"/>
          <p:cNvPicPr>
            <a:picLocks noChangeAspect="1" noChangeArrowheads="1"/>
          </p:cNvPicPr>
          <p:nvPr/>
        </p:nvPicPr>
        <p:blipFill>
          <a:blip r:embed="rId5" cstate="print"/>
          <a:srcRect/>
          <a:stretch>
            <a:fillRect/>
          </a:stretch>
        </p:blipFill>
        <p:spPr bwMode="auto">
          <a:xfrm>
            <a:off x="7092280" y="5715774"/>
            <a:ext cx="936104" cy="953586"/>
          </a:xfrm>
          <a:prstGeom prst="rect">
            <a:avLst/>
          </a:prstGeom>
          <a:noFill/>
        </p:spPr>
      </p:pic>
      <p:cxnSp>
        <p:nvCxnSpPr>
          <p:cNvPr id="10" name="9 Conector recto"/>
          <p:cNvCxnSpPr/>
          <p:nvPr/>
        </p:nvCxnSpPr>
        <p:spPr>
          <a:xfrm>
            <a:off x="107504" y="1124744"/>
            <a:ext cx="88569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a:off x="179512" y="5661248"/>
            <a:ext cx="8856984"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41" name="Picture 1"/>
          <p:cNvPicPr>
            <a:picLocks noGrp="1" noChangeAspect="1" noChangeArrowheads="1"/>
          </p:cNvPicPr>
          <p:nvPr>
            <p:ph sz="quarter" idx="1"/>
          </p:nvPr>
        </p:nvPicPr>
        <p:blipFill>
          <a:blip r:embed="rId6" cstate="print"/>
          <a:srcRect/>
          <a:stretch>
            <a:fillRect/>
          </a:stretch>
        </p:blipFill>
        <p:spPr bwMode="auto">
          <a:xfrm>
            <a:off x="323528" y="1196975"/>
            <a:ext cx="8352928" cy="4392613"/>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899592" y="5725478"/>
            <a:ext cx="2376263" cy="943881"/>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2267744" y="202952"/>
            <a:ext cx="4320480" cy="849784"/>
          </a:xfrm>
          <a:prstGeom prst="rect">
            <a:avLst/>
          </a:prstGeom>
          <a:noFill/>
          <a:ln w="9525">
            <a:noFill/>
            <a:miter lim="800000"/>
            <a:headEnd/>
            <a:tailEnd/>
          </a:ln>
        </p:spPr>
      </p:pic>
      <p:pic>
        <p:nvPicPr>
          <p:cNvPr id="1029" name="Picture 5" descr="http://www.catolica.edu.sv/lti/download/2008/UNICAES_07_07_08_589X600.jpg"/>
          <p:cNvPicPr>
            <a:picLocks noChangeAspect="1" noChangeArrowheads="1"/>
          </p:cNvPicPr>
          <p:nvPr/>
        </p:nvPicPr>
        <p:blipFill>
          <a:blip r:embed="rId5" cstate="print"/>
          <a:srcRect/>
          <a:stretch>
            <a:fillRect/>
          </a:stretch>
        </p:blipFill>
        <p:spPr bwMode="auto">
          <a:xfrm>
            <a:off x="7092280" y="5715774"/>
            <a:ext cx="936104" cy="953586"/>
          </a:xfrm>
          <a:prstGeom prst="rect">
            <a:avLst/>
          </a:prstGeom>
          <a:noFill/>
        </p:spPr>
      </p:pic>
      <p:cxnSp>
        <p:nvCxnSpPr>
          <p:cNvPr id="10" name="9 Conector recto"/>
          <p:cNvCxnSpPr/>
          <p:nvPr/>
        </p:nvCxnSpPr>
        <p:spPr>
          <a:xfrm>
            <a:off x="107504" y="1124744"/>
            <a:ext cx="88569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a:off x="179512" y="5661248"/>
            <a:ext cx="8856984" cy="0"/>
          </a:xfrm>
          <a:prstGeom prst="line">
            <a:avLst/>
          </a:prstGeom>
        </p:spPr>
        <p:style>
          <a:lnRef idx="1">
            <a:schemeClr val="accent1"/>
          </a:lnRef>
          <a:fillRef idx="0">
            <a:schemeClr val="accent1"/>
          </a:fillRef>
          <a:effectRef idx="0">
            <a:schemeClr val="accent1"/>
          </a:effectRef>
          <a:fontRef idx="minor">
            <a:schemeClr val="tx1"/>
          </a:fontRef>
        </p:style>
      </p:cxnSp>
      <p:pic>
        <p:nvPicPr>
          <p:cNvPr id="9217" name="Picture 1"/>
          <p:cNvPicPr>
            <a:picLocks noChangeAspect="1" noChangeArrowheads="1"/>
          </p:cNvPicPr>
          <p:nvPr/>
        </p:nvPicPr>
        <p:blipFill>
          <a:blip r:embed="rId6" cstate="print"/>
          <a:srcRect/>
          <a:stretch>
            <a:fillRect/>
          </a:stretch>
        </p:blipFill>
        <p:spPr bwMode="auto">
          <a:xfrm>
            <a:off x="1907704" y="1196752"/>
            <a:ext cx="5472608" cy="4392488"/>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899592" y="5725478"/>
            <a:ext cx="2376263" cy="943881"/>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2267744" y="202952"/>
            <a:ext cx="4320480" cy="849784"/>
          </a:xfrm>
          <a:prstGeom prst="rect">
            <a:avLst/>
          </a:prstGeom>
          <a:noFill/>
          <a:ln w="9525">
            <a:noFill/>
            <a:miter lim="800000"/>
            <a:headEnd/>
            <a:tailEnd/>
          </a:ln>
        </p:spPr>
      </p:pic>
      <p:pic>
        <p:nvPicPr>
          <p:cNvPr id="1029" name="Picture 5" descr="http://www.catolica.edu.sv/lti/download/2008/UNICAES_07_07_08_589X600.jpg"/>
          <p:cNvPicPr>
            <a:picLocks noChangeAspect="1" noChangeArrowheads="1"/>
          </p:cNvPicPr>
          <p:nvPr/>
        </p:nvPicPr>
        <p:blipFill>
          <a:blip r:embed="rId5" cstate="print"/>
          <a:srcRect/>
          <a:stretch>
            <a:fillRect/>
          </a:stretch>
        </p:blipFill>
        <p:spPr bwMode="auto">
          <a:xfrm>
            <a:off x="7092280" y="5715774"/>
            <a:ext cx="936104" cy="953586"/>
          </a:xfrm>
          <a:prstGeom prst="rect">
            <a:avLst/>
          </a:prstGeom>
          <a:noFill/>
        </p:spPr>
      </p:pic>
      <p:cxnSp>
        <p:nvCxnSpPr>
          <p:cNvPr id="10" name="9 Conector recto"/>
          <p:cNvCxnSpPr/>
          <p:nvPr/>
        </p:nvCxnSpPr>
        <p:spPr>
          <a:xfrm>
            <a:off x="107504" y="1124744"/>
            <a:ext cx="88569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a:off x="179512" y="5661248"/>
            <a:ext cx="8856984" cy="0"/>
          </a:xfrm>
          <a:prstGeom prst="line">
            <a:avLst/>
          </a:prstGeom>
        </p:spPr>
        <p:style>
          <a:lnRef idx="1">
            <a:schemeClr val="accent1"/>
          </a:lnRef>
          <a:fillRef idx="0">
            <a:schemeClr val="accent1"/>
          </a:fillRef>
          <a:effectRef idx="0">
            <a:schemeClr val="accent1"/>
          </a:effectRef>
          <a:fontRef idx="minor">
            <a:schemeClr val="tx1"/>
          </a:fontRef>
        </p:style>
      </p:cxnSp>
      <p:pic>
        <p:nvPicPr>
          <p:cNvPr id="7169" name="Picture 1"/>
          <p:cNvPicPr>
            <a:picLocks noChangeAspect="1" noChangeArrowheads="1"/>
          </p:cNvPicPr>
          <p:nvPr/>
        </p:nvPicPr>
        <p:blipFill>
          <a:blip r:embed="rId6" cstate="print"/>
          <a:srcRect/>
          <a:stretch>
            <a:fillRect/>
          </a:stretch>
        </p:blipFill>
        <p:spPr bwMode="auto">
          <a:xfrm>
            <a:off x="611560" y="1196752"/>
            <a:ext cx="7920880" cy="4414388"/>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899592" y="5725478"/>
            <a:ext cx="2376263" cy="943881"/>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2267744" y="202952"/>
            <a:ext cx="4320480" cy="849784"/>
          </a:xfrm>
          <a:prstGeom prst="rect">
            <a:avLst/>
          </a:prstGeom>
          <a:noFill/>
          <a:ln w="9525">
            <a:noFill/>
            <a:miter lim="800000"/>
            <a:headEnd/>
            <a:tailEnd/>
          </a:ln>
        </p:spPr>
      </p:pic>
      <p:pic>
        <p:nvPicPr>
          <p:cNvPr id="1029" name="Picture 5" descr="http://www.catolica.edu.sv/lti/download/2008/UNICAES_07_07_08_589X600.jpg"/>
          <p:cNvPicPr>
            <a:picLocks noChangeAspect="1" noChangeArrowheads="1"/>
          </p:cNvPicPr>
          <p:nvPr/>
        </p:nvPicPr>
        <p:blipFill>
          <a:blip r:embed="rId5" cstate="print"/>
          <a:srcRect/>
          <a:stretch>
            <a:fillRect/>
          </a:stretch>
        </p:blipFill>
        <p:spPr bwMode="auto">
          <a:xfrm>
            <a:off x="7092280" y="5715774"/>
            <a:ext cx="936104" cy="953586"/>
          </a:xfrm>
          <a:prstGeom prst="rect">
            <a:avLst/>
          </a:prstGeom>
          <a:noFill/>
        </p:spPr>
      </p:pic>
      <p:cxnSp>
        <p:nvCxnSpPr>
          <p:cNvPr id="10" name="9 Conector recto"/>
          <p:cNvCxnSpPr/>
          <p:nvPr/>
        </p:nvCxnSpPr>
        <p:spPr>
          <a:xfrm>
            <a:off x="107504" y="1124744"/>
            <a:ext cx="88569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a:off x="179512" y="5661248"/>
            <a:ext cx="8856984" cy="0"/>
          </a:xfrm>
          <a:prstGeom prst="line">
            <a:avLst/>
          </a:prstGeom>
        </p:spPr>
        <p:style>
          <a:lnRef idx="1">
            <a:schemeClr val="accent1"/>
          </a:lnRef>
          <a:fillRef idx="0">
            <a:schemeClr val="accent1"/>
          </a:fillRef>
          <a:effectRef idx="0">
            <a:schemeClr val="accent1"/>
          </a:effectRef>
          <a:fontRef idx="minor">
            <a:schemeClr val="tx1"/>
          </a:fontRef>
        </p:style>
      </p:cxnSp>
      <p:pic>
        <p:nvPicPr>
          <p:cNvPr id="5121" name="Picture 1"/>
          <p:cNvPicPr>
            <a:picLocks noChangeAspect="1" noChangeArrowheads="1"/>
          </p:cNvPicPr>
          <p:nvPr/>
        </p:nvPicPr>
        <p:blipFill>
          <a:blip r:embed="rId6" cstate="print"/>
          <a:srcRect/>
          <a:stretch>
            <a:fillRect/>
          </a:stretch>
        </p:blipFill>
        <p:spPr bwMode="auto">
          <a:xfrm>
            <a:off x="862013" y="1276350"/>
            <a:ext cx="7419975" cy="43053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899592" y="5725478"/>
            <a:ext cx="2376263" cy="943881"/>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2267744" y="202952"/>
            <a:ext cx="4320480" cy="849784"/>
          </a:xfrm>
          <a:prstGeom prst="rect">
            <a:avLst/>
          </a:prstGeom>
          <a:noFill/>
          <a:ln w="9525">
            <a:noFill/>
            <a:miter lim="800000"/>
            <a:headEnd/>
            <a:tailEnd/>
          </a:ln>
        </p:spPr>
      </p:pic>
      <p:pic>
        <p:nvPicPr>
          <p:cNvPr id="1029" name="Picture 5" descr="http://www.catolica.edu.sv/lti/download/2008/UNICAES_07_07_08_589X600.jpg"/>
          <p:cNvPicPr>
            <a:picLocks noChangeAspect="1" noChangeArrowheads="1"/>
          </p:cNvPicPr>
          <p:nvPr/>
        </p:nvPicPr>
        <p:blipFill>
          <a:blip r:embed="rId5" cstate="print"/>
          <a:srcRect/>
          <a:stretch>
            <a:fillRect/>
          </a:stretch>
        </p:blipFill>
        <p:spPr bwMode="auto">
          <a:xfrm>
            <a:off x="7092280" y="5715774"/>
            <a:ext cx="936104" cy="953586"/>
          </a:xfrm>
          <a:prstGeom prst="rect">
            <a:avLst/>
          </a:prstGeom>
          <a:noFill/>
        </p:spPr>
      </p:pic>
      <p:cxnSp>
        <p:nvCxnSpPr>
          <p:cNvPr id="10" name="9 Conector recto"/>
          <p:cNvCxnSpPr/>
          <p:nvPr/>
        </p:nvCxnSpPr>
        <p:spPr>
          <a:xfrm>
            <a:off x="107504" y="1124744"/>
            <a:ext cx="88569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a:off x="179512" y="5661248"/>
            <a:ext cx="8856984" cy="0"/>
          </a:xfrm>
          <a:prstGeom prst="line">
            <a:avLst/>
          </a:prstGeom>
        </p:spPr>
        <p:style>
          <a:lnRef idx="1">
            <a:schemeClr val="accent1"/>
          </a:lnRef>
          <a:fillRef idx="0">
            <a:schemeClr val="accent1"/>
          </a:fillRef>
          <a:effectRef idx="0">
            <a:schemeClr val="accent1"/>
          </a:effectRef>
          <a:fontRef idx="minor">
            <a:schemeClr val="tx1"/>
          </a:fontRef>
        </p:style>
      </p:cxnSp>
      <p:pic>
        <p:nvPicPr>
          <p:cNvPr id="3073" name="Picture 1"/>
          <p:cNvPicPr>
            <a:picLocks noChangeAspect="1" noChangeArrowheads="1"/>
          </p:cNvPicPr>
          <p:nvPr/>
        </p:nvPicPr>
        <p:blipFill>
          <a:blip r:embed="rId6" cstate="print"/>
          <a:srcRect/>
          <a:stretch>
            <a:fillRect/>
          </a:stretch>
        </p:blipFill>
        <p:spPr bwMode="auto">
          <a:xfrm>
            <a:off x="899592" y="1196752"/>
            <a:ext cx="7200800" cy="4392488"/>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899592" y="5725478"/>
            <a:ext cx="2376263" cy="943881"/>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2267744" y="202952"/>
            <a:ext cx="4320480" cy="849784"/>
          </a:xfrm>
          <a:prstGeom prst="rect">
            <a:avLst/>
          </a:prstGeom>
          <a:noFill/>
          <a:ln w="9525">
            <a:noFill/>
            <a:miter lim="800000"/>
            <a:headEnd/>
            <a:tailEnd/>
          </a:ln>
        </p:spPr>
      </p:pic>
      <p:pic>
        <p:nvPicPr>
          <p:cNvPr id="1029" name="Picture 5" descr="http://www.catolica.edu.sv/lti/download/2008/UNICAES_07_07_08_589X600.jpg"/>
          <p:cNvPicPr>
            <a:picLocks noChangeAspect="1" noChangeArrowheads="1"/>
          </p:cNvPicPr>
          <p:nvPr/>
        </p:nvPicPr>
        <p:blipFill>
          <a:blip r:embed="rId5" cstate="print"/>
          <a:srcRect/>
          <a:stretch>
            <a:fillRect/>
          </a:stretch>
        </p:blipFill>
        <p:spPr bwMode="auto">
          <a:xfrm>
            <a:off x="7092280" y="5715774"/>
            <a:ext cx="936104" cy="953586"/>
          </a:xfrm>
          <a:prstGeom prst="rect">
            <a:avLst/>
          </a:prstGeom>
          <a:noFill/>
        </p:spPr>
      </p:pic>
      <p:cxnSp>
        <p:nvCxnSpPr>
          <p:cNvPr id="10" name="9 Conector recto"/>
          <p:cNvCxnSpPr/>
          <p:nvPr/>
        </p:nvCxnSpPr>
        <p:spPr>
          <a:xfrm>
            <a:off x="107504" y="1124744"/>
            <a:ext cx="88569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a:off x="179512" y="5661248"/>
            <a:ext cx="8856984" cy="0"/>
          </a:xfrm>
          <a:prstGeom prst="line">
            <a:avLst/>
          </a:prstGeom>
        </p:spPr>
        <p:style>
          <a:lnRef idx="1">
            <a:schemeClr val="accent1"/>
          </a:lnRef>
          <a:fillRef idx="0">
            <a:schemeClr val="accent1"/>
          </a:fillRef>
          <a:effectRef idx="0">
            <a:schemeClr val="accent1"/>
          </a:effectRef>
          <a:fontRef idx="minor">
            <a:schemeClr val="tx1"/>
          </a:fontRef>
        </p:style>
      </p:cxnSp>
      <p:pic>
        <p:nvPicPr>
          <p:cNvPr id="32771" name="Picture 3"/>
          <p:cNvPicPr>
            <a:picLocks noChangeAspect="1" noChangeArrowheads="1"/>
          </p:cNvPicPr>
          <p:nvPr/>
        </p:nvPicPr>
        <p:blipFill>
          <a:blip r:embed="rId6" cstate="print"/>
          <a:srcRect/>
          <a:stretch>
            <a:fillRect/>
          </a:stretch>
        </p:blipFill>
        <p:spPr bwMode="auto">
          <a:xfrm>
            <a:off x="1043608" y="1213404"/>
            <a:ext cx="7338392" cy="4303828"/>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899592" y="5725478"/>
            <a:ext cx="2376263" cy="943881"/>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2267744" y="202952"/>
            <a:ext cx="4320480" cy="849784"/>
          </a:xfrm>
          <a:prstGeom prst="rect">
            <a:avLst/>
          </a:prstGeom>
          <a:noFill/>
          <a:ln w="9525">
            <a:noFill/>
            <a:miter lim="800000"/>
            <a:headEnd/>
            <a:tailEnd/>
          </a:ln>
        </p:spPr>
      </p:pic>
      <p:pic>
        <p:nvPicPr>
          <p:cNvPr id="1029" name="Picture 5" descr="http://www.catolica.edu.sv/lti/download/2008/UNICAES_07_07_08_589X600.jpg"/>
          <p:cNvPicPr>
            <a:picLocks noChangeAspect="1" noChangeArrowheads="1"/>
          </p:cNvPicPr>
          <p:nvPr/>
        </p:nvPicPr>
        <p:blipFill>
          <a:blip r:embed="rId5" cstate="print"/>
          <a:srcRect/>
          <a:stretch>
            <a:fillRect/>
          </a:stretch>
        </p:blipFill>
        <p:spPr bwMode="auto">
          <a:xfrm>
            <a:off x="7092280" y="5715774"/>
            <a:ext cx="936104" cy="953586"/>
          </a:xfrm>
          <a:prstGeom prst="rect">
            <a:avLst/>
          </a:prstGeom>
          <a:noFill/>
        </p:spPr>
      </p:pic>
      <p:cxnSp>
        <p:nvCxnSpPr>
          <p:cNvPr id="10" name="9 Conector recto"/>
          <p:cNvCxnSpPr/>
          <p:nvPr/>
        </p:nvCxnSpPr>
        <p:spPr>
          <a:xfrm>
            <a:off x="107504" y="1124744"/>
            <a:ext cx="88569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a:off x="179512" y="5661248"/>
            <a:ext cx="8856984" cy="0"/>
          </a:xfrm>
          <a:prstGeom prst="line">
            <a:avLst/>
          </a:prstGeom>
        </p:spPr>
        <p:style>
          <a:lnRef idx="1">
            <a:schemeClr val="accent1"/>
          </a:lnRef>
          <a:fillRef idx="0">
            <a:schemeClr val="accent1"/>
          </a:fillRef>
          <a:effectRef idx="0">
            <a:schemeClr val="accent1"/>
          </a:effectRef>
          <a:fontRef idx="minor">
            <a:schemeClr val="tx1"/>
          </a:fontRef>
        </p:style>
      </p:cxnSp>
      <p:pic>
        <p:nvPicPr>
          <p:cNvPr id="33794" name="Picture 2"/>
          <p:cNvPicPr>
            <a:picLocks noChangeAspect="1" noChangeArrowheads="1"/>
          </p:cNvPicPr>
          <p:nvPr/>
        </p:nvPicPr>
        <p:blipFill>
          <a:blip r:embed="rId6" cstate="print"/>
          <a:srcRect/>
          <a:stretch>
            <a:fillRect/>
          </a:stretch>
        </p:blipFill>
        <p:spPr bwMode="auto">
          <a:xfrm>
            <a:off x="210207" y="1412776"/>
            <a:ext cx="8682273" cy="4066381"/>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5" cstate="print"/>
          <a:srcRect/>
          <a:stretch>
            <a:fillRect/>
          </a:stretch>
        </p:blipFill>
        <p:spPr bwMode="auto">
          <a:xfrm>
            <a:off x="899592" y="5725478"/>
            <a:ext cx="2376263" cy="943881"/>
          </a:xfrm>
          <a:prstGeom prst="rect">
            <a:avLst/>
          </a:prstGeom>
          <a:noFill/>
          <a:ln w="9525">
            <a:noFill/>
            <a:miter lim="800000"/>
            <a:headEnd/>
            <a:tailEnd/>
          </a:ln>
        </p:spPr>
      </p:pic>
      <p:pic>
        <p:nvPicPr>
          <p:cNvPr id="1027" name="Picture 3"/>
          <p:cNvPicPr>
            <a:picLocks noChangeAspect="1" noChangeArrowheads="1"/>
          </p:cNvPicPr>
          <p:nvPr/>
        </p:nvPicPr>
        <p:blipFill>
          <a:blip r:embed="rId6" cstate="print"/>
          <a:srcRect/>
          <a:stretch>
            <a:fillRect/>
          </a:stretch>
        </p:blipFill>
        <p:spPr bwMode="auto">
          <a:xfrm>
            <a:off x="2267744" y="202952"/>
            <a:ext cx="4320480" cy="849784"/>
          </a:xfrm>
          <a:prstGeom prst="rect">
            <a:avLst/>
          </a:prstGeom>
          <a:noFill/>
          <a:ln w="9525">
            <a:noFill/>
            <a:miter lim="800000"/>
            <a:headEnd/>
            <a:tailEnd/>
          </a:ln>
        </p:spPr>
      </p:pic>
      <p:pic>
        <p:nvPicPr>
          <p:cNvPr id="1029" name="Picture 5" descr="http://www.catolica.edu.sv/lti/download/2008/UNICAES_07_07_08_589X600.jpg"/>
          <p:cNvPicPr>
            <a:picLocks noChangeAspect="1" noChangeArrowheads="1"/>
          </p:cNvPicPr>
          <p:nvPr/>
        </p:nvPicPr>
        <p:blipFill>
          <a:blip r:embed="rId7" cstate="print"/>
          <a:srcRect/>
          <a:stretch>
            <a:fillRect/>
          </a:stretch>
        </p:blipFill>
        <p:spPr bwMode="auto">
          <a:xfrm>
            <a:off x="7092280" y="5715774"/>
            <a:ext cx="936104" cy="953586"/>
          </a:xfrm>
          <a:prstGeom prst="rect">
            <a:avLst/>
          </a:prstGeom>
          <a:noFill/>
        </p:spPr>
      </p:pic>
      <p:cxnSp>
        <p:nvCxnSpPr>
          <p:cNvPr id="10" name="9 Conector recto"/>
          <p:cNvCxnSpPr/>
          <p:nvPr/>
        </p:nvCxnSpPr>
        <p:spPr>
          <a:xfrm>
            <a:off x="107504" y="1124744"/>
            <a:ext cx="88569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a:off x="179512" y="5661248"/>
            <a:ext cx="8856984" cy="0"/>
          </a:xfrm>
          <a:prstGeom prst="line">
            <a:avLst/>
          </a:prstGeom>
        </p:spPr>
        <p:style>
          <a:lnRef idx="1">
            <a:schemeClr val="accent1"/>
          </a:lnRef>
          <a:fillRef idx="0">
            <a:schemeClr val="accent1"/>
          </a:fillRef>
          <a:effectRef idx="0">
            <a:schemeClr val="accent1"/>
          </a:effectRef>
          <a:fontRef idx="minor">
            <a:schemeClr val="tx1"/>
          </a:fontRef>
        </p:style>
      </p:cxnSp>
      <p:pic>
        <p:nvPicPr>
          <p:cNvPr id="7" name="2.2. Caso quesería.wmv">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8" cstate="print"/>
          <a:stretch>
            <a:fillRect/>
          </a:stretch>
        </p:blipFill>
        <p:spPr>
          <a:xfrm>
            <a:off x="0" y="0"/>
            <a:ext cx="9144000" cy="6858000"/>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964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899592" y="5725478"/>
            <a:ext cx="2376263" cy="943881"/>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2267744" y="202952"/>
            <a:ext cx="4320480" cy="849784"/>
          </a:xfrm>
          <a:prstGeom prst="rect">
            <a:avLst/>
          </a:prstGeom>
          <a:noFill/>
          <a:ln w="9525">
            <a:noFill/>
            <a:miter lim="800000"/>
            <a:headEnd/>
            <a:tailEnd/>
          </a:ln>
        </p:spPr>
      </p:pic>
      <p:pic>
        <p:nvPicPr>
          <p:cNvPr id="1029" name="Picture 5" descr="http://www.catolica.edu.sv/lti/download/2008/UNICAES_07_07_08_589X600.jpg"/>
          <p:cNvPicPr>
            <a:picLocks noChangeAspect="1" noChangeArrowheads="1"/>
          </p:cNvPicPr>
          <p:nvPr/>
        </p:nvPicPr>
        <p:blipFill>
          <a:blip r:embed="rId5" cstate="print"/>
          <a:srcRect/>
          <a:stretch>
            <a:fillRect/>
          </a:stretch>
        </p:blipFill>
        <p:spPr bwMode="auto">
          <a:xfrm>
            <a:off x="7092280" y="5715774"/>
            <a:ext cx="936104" cy="953586"/>
          </a:xfrm>
          <a:prstGeom prst="rect">
            <a:avLst/>
          </a:prstGeom>
          <a:noFill/>
        </p:spPr>
      </p:pic>
      <p:cxnSp>
        <p:nvCxnSpPr>
          <p:cNvPr id="10" name="9 Conector recto"/>
          <p:cNvCxnSpPr/>
          <p:nvPr/>
        </p:nvCxnSpPr>
        <p:spPr>
          <a:xfrm>
            <a:off x="107504" y="1124744"/>
            <a:ext cx="88569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a:off x="179512" y="5661248"/>
            <a:ext cx="8856984" cy="0"/>
          </a:xfrm>
          <a:prstGeom prst="line">
            <a:avLst/>
          </a:prstGeom>
        </p:spPr>
        <p:style>
          <a:lnRef idx="1">
            <a:schemeClr val="accent1"/>
          </a:lnRef>
          <a:fillRef idx="0">
            <a:schemeClr val="accent1"/>
          </a:fillRef>
          <a:effectRef idx="0">
            <a:schemeClr val="accent1"/>
          </a:effectRef>
          <a:fontRef idx="minor">
            <a:schemeClr val="tx1"/>
          </a:fontRef>
        </p:style>
      </p:cxnSp>
      <p:pic>
        <p:nvPicPr>
          <p:cNvPr id="34818" name="Picture 2"/>
          <p:cNvPicPr>
            <a:picLocks noChangeAspect="1" noChangeArrowheads="1"/>
          </p:cNvPicPr>
          <p:nvPr/>
        </p:nvPicPr>
        <p:blipFill>
          <a:blip r:embed="rId6" cstate="print"/>
          <a:srcRect/>
          <a:stretch>
            <a:fillRect/>
          </a:stretch>
        </p:blipFill>
        <p:spPr bwMode="auto">
          <a:xfrm>
            <a:off x="814389" y="1196752"/>
            <a:ext cx="7430020" cy="4426049"/>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899592" y="5725478"/>
            <a:ext cx="2376263" cy="943881"/>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2267744" y="202952"/>
            <a:ext cx="4320480" cy="849784"/>
          </a:xfrm>
          <a:prstGeom prst="rect">
            <a:avLst/>
          </a:prstGeom>
          <a:noFill/>
          <a:ln w="9525">
            <a:noFill/>
            <a:miter lim="800000"/>
            <a:headEnd/>
            <a:tailEnd/>
          </a:ln>
        </p:spPr>
      </p:pic>
      <p:pic>
        <p:nvPicPr>
          <p:cNvPr id="1029" name="Picture 5" descr="http://www.catolica.edu.sv/lti/download/2008/UNICAES_07_07_08_589X600.jpg"/>
          <p:cNvPicPr>
            <a:picLocks noChangeAspect="1" noChangeArrowheads="1"/>
          </p:cNvPicPr>
          <p:nvPr/>
        </p:nvPicPr>
        <p:blipFill>
          <a:blip r:embed="rId5" cstate="print"/>
          <a:srcRect/>
          <a:stretch>
            <a:fillRect/>
          </a:stretch>
        </p:blipFill>
        <p:spPr bwMode="auto">
          <a:xfrm>
            <a:off x="7092280" y="5715774"/>
            <a:ext cx="936104" cy="953586"/>
          </a:xfrm>
          <a:prstGeom prst="rect">
            <a:avLst/>
          </a:prstGeom>
          <a:noFill/>
        </p:spPr>
      </p:pic>
      <p:cxnSp>
        <p:nvCxnSpPr>
          <p:cNvPr id="10" name="9 Conector recto"/>
          <p:cNvCxnSpPr/>
          <p:nvPr/>
        </p:nvCxnSpPr>
        <p:spPr>
          <a:xfrm>
            <a:off x="107504" y="1124744"/>
            <a:ext cx="88569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a:off x="179512" y="5661248"/>
            <a:ext cx="8856984"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7 Título"/>
          <p:cNvSpPr>
            <a:spLocks noGrp="1"/>
          </p:cNvSpPr>
          <p:nvPr>
            <p:ph type="title"/>
          </p:nvPr>
        </p:nvSpPr>
        <p:spPr>
          <a:xfrm>
            <a:off x="914400" y="692696"/>
            <a:ext cx="7772400" cy="1143000"/>
          </a:xfrm>
        </p:spPr>
        <p:txBody>
          <a:bodyPr/>
          <a:lstStyle/>
          <a:p>
            <a:r>
              <a:rPr lang="en-US" dirty="0" err="1" smtClean="0">
                <a:solidFill>
                  <a:schemeClr val="accent1">
                    <a:lumMod val="75000"/>
                  </a:schemeClr>
                </a:solidFill>
                <a:effectLst>
                  <a:outerShdw blurRad="38100" dist="38100" dir="2700000" algn="tl">
                    <a:srgbClr val="000000">
                      <a:alpha val="43137"/>
                    </a:srgbClr>
                  </a:outerShdw>
                </a:effectLst>
              </a:rPr>
              <a:t>Ventajas</a:t>
            </a:r>
            <a:r>
              <a:rPr lang="en-US" dirty="0" smtClean="0">
                <a:solidFill>
                  <a:schemeClr val="accent1">
                    <a:lumMod val="75000"/>
                  </a:schemeClr>
                </a:solidFill>
                <a:effectLst>
                  <a:outerShdw blurRad="38100" dist="38100" dir="2700000" algn="tl">
                    <a:srgbClr val="000000">
                      <a:alpha val="43137"/>
                    </a:srgbClr>
                  </a:outerShdw>
                </a:effectLst>
              </a:rPr>
              <a:t> de </a:t>
            </a:r>
            <a:r>
              <a:rPr lang="en-US" dirty="0" err="1" smtClean="0">
                <a:solidFill>
                  <a:schemeClr val="accent1">
                    <a:lumMod val="75000"/>
                  </a:schemeClr>
                </a:solidFill>
                <a:effectLst>
                  <a:outerShdw blurRad="38100" dist="38100" dir="2700000" algn="tl">
                    <a:srgbClr val="000000">
                      <a:alpha val="43137"/>
                    </a:srgbClr>
                  </a:outerShdw>
                </a:effectLst>
              </a:rPr>
              <a:t>estar</a:t>
            </a:r>
            <a:r>
              <a:rPr lang="en-US" dirty="0" smtClean="0">
                <a:solidFill>
                  <a:schemeClr val="accent1">
                    <a:lumMod val="75000"/>
                  </a:schemeClr>
                </a:solidFill>
                <a:effectLst>
                  <a:outerShdw blurRad="38100" dist="38100" dir="2700000" algn="tl">
                    <a:srgbClr val="000000">
                      <a:alpha val="43137"/>
                    </a:srgbClr>
                  </a:outerShdw>
                </a:effectLst>
              </a:rPr>
              <a:t> en Internet</a:t>
            </a:r>
            <a:endParaRPr lang="en-US" dirty="0">
              <a:solidFill>
                <a:schemeClr val="accent1">
                  <a:lumMod val="75000"/>
                </a:schemeClr>
              </a:solidFill>
              <a:effectLst>
                <a:outerShdw blurRad="38100" dist="38100" dir="2700000" algn="tl">
                  <a:srgbClr val="000000">
                    <a:alpha val="43137"/>
                  </a:srgbClr>
                </a:outerShdw>
              </a:effectLst>
            </a:endParaRPr>
          </a:p>
        </p:txBody>
      </p:sp>
      <p:sp>
        <p:nvSpPr>
          <p:cNvPr id="9" name="8 Marcador de contenido"/>
          <p:cNvSpPr>
            <a:spLocks noGrp="1"/>
          </p:cNvSpPr>
          <p:nvPr>
            <p:ph sz="quarter" idx="1"/>
          </p:nvPr>
        </p:nvSpPr>
        <p:spPr>
          <a:xfrm>
            <a:off x="1115616" y="1988840"/>
            <a:ext cx="7560840" cy="3096344"/>
          </a:xfrm>
        </p:spPr>
        <p:txBody>
          <a:bodyPr>
            <a:noAutofit/>
          </a:bodyPr>
          <a:lstStyle/>
          <a:p>
            <a:r>
              <a:rPr lang="es-SV" sz="3600" dirty="0" smtClean="0">
                <a:solidFill>
                  <a:schemeClr val="accent6">
                    <a:lumMod val="50000"/>
                  </a:schemeClr>
                </a:solidFill>
                <a:effectLst>
                  <a:outerShdw blurRad="38100" dist="38100" dir="2700000" algn="tl">
                    <a:srgbClr val="000000">
                      <a:alpha val="43137"/>
                    </a:srgbClr>
                  </a:outerShdw>
                </a:effectLst>
              </a:rPr>
              <a:t>Mayor cantidad de clientes.</a:t>
            </a:r>
          </a:p>
          <a:p>
            <a:r>
              <a:rPr lang="es-SV" sz="3600" dirty="0" smtClean="0">
                <a:solidFill>
                  <a:schemeClr val="accent6">
                    <a:lumMod val="50000"/>
                  </a:schemeClr>
                </a:solidFill>
                <a:effectLst>
                  <a:outerShdw blurRad="38100" dist="38100" dir="2700000" algn="tl">
                    <a:srgbClr val="000000">
                      <a:alpha val="43137"/>
                    </a:srgbClr>
                  </a:outerShdw>
                </a:effectLst>
              </a:rPr>
              <a:t>Podrá profundizar el quehacer de su negocio.</a:t>
            </a:r>
          </a:p>
          <a:p>
            <a:r>
              <a:rPr lang="es-SV" sz="3600" dirty="0" smtClean="0">
                <a:solidFill>
                  <a:schemeClr val="accent6">
                    <a:lumMod val="50000"/>
                  </a:schemeClr>
                </a:solidFill>
                <a:effectLst>
                  <a:outerShdw blurRad="38100" dist="38100" dir="2700000" algn="tl">
                    <a:srgbClr val="000000">
                      <a:alpha val="43137"/>
                    </a:srgbClr>
                  </a:outerShdw>
                </a:effectLst>
              </a:rPr>
              <a:t>Tendrá mayor contacto con sus clientes.</a:t>
            </a:r>
            <a:endParaRPr lang="en-US" sz="3600" dirty="0">
              <a:solidFill>
                <a:schemeClr val="accent6">
                  <a:lumMod val="50000"/>
                </a:schemeClr>
              </a:solidFill>
              <a:effectLst>
                <a:outerShdw blurRad="38100" dist="38100" dir="2700000" algn="tl">
                  <a:srgbClr val="000000">
                    <a:alpha val="43137"/>
                  </a:srgbClr>
                </a:outerShdw>
              </a:effectLst>
            </a:endParaRPr>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899592" y="5725478"/>
            <a:ext cx="2376263" cy="943881"/>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2267744" y="202952"/>
            <a:ext cx="4320480" cy="849784"/>
          </a:xfrm>
          <a:prstGeom prst="rect">
            <a:avLst/>
          </a:prstGeom>
          <a:noFill/>
          <a:ln w="9525">
            <a:noFill/>
            <a:miter lim="800000"/>
            <a:headEnd/>
            <a:tailEnd/>
          </a:ln>
        </p:spPr>
      </p:pic>
      <p:pic>
        <p:nvPicPr>
          <p:cNvPr id="1029" name="Picture 5" descr="http://www.catolica.edu.sv/lti/download/2008/UNICAES_07_07_08_589X600.jpg"/>
          <p:cNvPicPr>
            <a:picLocks noChangeAspect="1" noChangeArrowheads="1"/>
          </p:cNvPicPr>
          <p:nvPr/>
        </p:nvPicPr>
        <p:blipFill>
          <a:blip r:embed="rId5" cstate="print"/>
          <a:srcRect/>
          <a:stretch>
            <a:fillRect/>
          </a:stretch>
        </p:blipFill>
        <p:spPr bwMode="auto">
          <a:xfrm>
            <a:off x="7092280" y="5715774"/>
            <a:ext cx="936104" cy="953586"/>
          </a:xfrm>
          <a:prstGeom prst="rect">
            <a:avLst/>
          </a:prstGeom>
          <a:noFill/>
        </p:spPr>
      </p:pic>
      <p:cxnSp>
        <p:nvCxnSpPr>
          <p:cNvPr id="10" name="9 Conector recto"/>
          <p:cNvCxnSpPr/>
          <p:nvPr/>
        </p:nvCxnSpPr>
        <p:spPr>
          <a:xfrm>
            <a:off x="107504" y="1124744"/>
            <a:ext cx="88569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a:off x="179512" y="5661248"/>
            <a:ext cx="8856984"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2"/>
          <p:cNvPicPr>
            <a:picLocks noGrp="1" noChangeAspect="1" noChangeArrowheads="1"/>
          </p:cNvPicPr>
          <p:nvPr>
            <p:ph sz="quarter" idx="1"/>
          </p:nvPr>
        </p:nvPicPr>
        <p:blipFill>
          <a:blip r:embed="rId6" cstate="print"/>
          <a:srcRect/>
          <a:stretch>
            <a:fillRect/>
          </a:stretch>
        </p:blipFill>
        <p:spPr bwMode="auto">
          <a:xfrm>
            <a:off x="668709" y="1196752"/>
            <a:ext cx="8007747" cy="4392488"/>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899592" y="5725478"/>
            <a:ext cx="2376263" cy="943881"/>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2267744" y="202952"/>
            <a:ext cx="4320480" cy="849784"/>
          </a:xfrm>
          <a:prstGeom prst="rect">
            <a:avLst/>
          </a:prstGeom>
          <a:noFill/>
          <a:ln w="9525">
            <a:noFill/>
            <a:miter lim="800000"/>
            <a:headEnd/>
            <a:tailEnd/>
          </a:ln>
        </p:spPr>
      </p:pic>
      <p:pic>
        <p:nvPicPr>
          <p:cNvPr id="1029" name="Picture 5" descr="http://www.catolica.edu.sv/lti/download/2008/UNICAES_07_07_08_589X600.jpg"/>
          <p:cNvPicPr>
            <a:picLocks noChangeAspect="1" noChangeArrowheads="1"/>
          </p:cNvPicPr>
          <p:nvPr/>
        </p:nvPicPr>
        <p:blipFill>
          <a:blip r:embed="rId5" cstate="print"/>
          <a:srcRect/>
          <a:stretch>
            <a:fillRect/>
          </a:stretch>
        </p:blipFill>
        <p:spPr bwMode="auto">
          <a:xfrm>
            <a:off x="7092280" y="5715774"/>
            <a:ext cx="936104" cy="953586"/>
          </a:xfrm>
          <a:prstGeom prst="rect">
            <a:avLst/>
          </a:prstGeom>
          <a:noFill/>
        </p:spPr>
      </p:pic>
      <p:cxnSp>
        <p:nvCxnSpPr>
          <p:cNvPr id="10" name="9 Conector recto"/>
          <p:cNvCxnSpPr/>
          <p:nvPr/>
        </p:nvCxnSpPr>
        <p:spPr>
          <a:xfrm>
            <a:off x="107504" y="1124744"/>
            <a:ext cx="88569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a:off x="179512" y="5661248"/>
            <a:ext cx="8856984"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7 Título"/>
          <p:cNvSpPr>
            <a:spLocks noGrp="1"/>
          </p:cNvSpPr>
          <p:nvPr>
            <p:ph type="title"/>
          </p:nvPr>
        </p:nvSpPr>
        <p:spPr>
          <a:xfrm>
            <a:off x="914400" y="692696"/>
            <a:ext cx="7772400" cy="1143000"/>
          </a:xfrm>
        </p:spPr>
        <p:txBody>
          <a:bodyPr/>
          <a:lstStyle/>
          <a:p>
            <a:r>
              <a:rPr lang="en-US" dirty="0" err="1" smtClean="0">
                <a:solidFill>
                  <a:schemeClr val="accent1">
                    <a:lumMod val="75000"/>
                  </a:schemeClr>
                </a:solidFill>
                <a:effectLst>
                  <a:outerShdw blurRad="38100" dist="38100" dir="2700000" algn="tl">
                    <a:srgbClr val="000000">
                      <a:alpha val="43137"/>
                    </a:srgbClr>
                  </a:outerShdw>
                </a:effectLst>
              </a:rPr>
              <a:t>Alternativas</a:t>
            </a:r>
            <a:r>
              <a:rPr lang="en-US" dirty="0" smtClean="0">
                <a:solidFill>
                  <a:schemeClr val="accent1">
                    <a:lumMod val="75000"/>
                  </a:schemeClr>
                </a:solidFill>
                <a:effectLst>
                  <a:outerShdw blurRad="38100" dist="38100" dir="2700000" algn="tl">
                    <a:srgbClr val="000000">
                      <a:alpha val="43137"/>
                    </a:srgbClr>
                  </a:outerShdw>
                </a:effectLst>
              </a:rPr>
              <a:t> </a:t>
            </a:r>
            <a:r>
              <a:rPr lang="en-US" dirty="0" err="1" smtClean="0">
                <a:solidFill>
                  <a:schemeClr val="accent1">
                    <a:lumMod val="75000"/>
                  </a:schemeClr>
                </a:solidFill>
                <a:effectLst>
                  <a:outerShdw blurRad="38100" dist="38100" dir="2700000" algn="tl">
                    <a:srgbClr val="000000">
                      <a:alpha val="43137"/>
                    </a:srgbClr>
                  </a:outerShdw>
                </a:effectLst>
              </a:rPr>
              <a:t>para</a:t>
            </a:r>
            <a:r>
              <a:rPr lang="en-US" dirty="0" smtClean="0">
                <a:solidFill>
                  <a:schemeClr val="accent1">
                    <a:lumMod val="75000"/>
                  </a:schemeClr>
                </a:solidFill>
                <a:effectLst>
                  <a:outerShdw blurRad="38100" dist="38100" dir="2700000" algn="tl">
                    <a:srgbClr val="000000">
                      <a:alpha val="43137"/>
                    </a:srgbClr>
                  </a:outerShdw>
                </a:effectLst>
              </a:rPr>
              <a:t> </a:t>
            </a:r>
            <a:r>
              <a:rPr lang="en-US" dirty="0" err="1" smtClean="0">
                <a:solidFill>
                  <a:schemeClr val="accent1">
                    <a:lumMod val="75000"/>
                  </a:schemeClr>
                </a:solidFill>
                <a:effectLst>
                  <a:outerShdw blurRad="38100" dist="38100" dir="2700000" algn="tl">
                    <a:srgbClr val="000000">
                      <a:alpha val="43137"/>
                    </a:srgbClr>
                  </a:outerShdw>
                </a:effectLst>
              </a:rPr>
              <a:t>estar</a:t>
            </a:r>
            <a:r>
              <a:rPr lang="en-US" dirty="0" smtClean="0">
                <a:solidFill>
                  <a:schemeClr val="accent1">
                    <a:lumMod val="75000"/>
                  </a:schemeClr>
                </a:solidFill>
                <a:effectLst>
                  <a:outerShdw blurRad="38100" dist="38100" dir="2700000" algn="tl">
                    <a:srgbClr val="000000">
                      <a:alpha val="43137"/>
                    </a:srgbClr>
                  </a:outerShdw>
                </a:effectLst>
              </a:rPr>
              <a:t> en Internet</a:t>
            </a:r>
            <a:endParaRPr lang="en-US" dirty="0">
              <a:solidFill>
                <a:schemeClr val="accent1">
                  <a:lumMod val="75000"/>
                </a:schemeClr>
              </a:solidFill>
              <a:effectLst>
                <a:outerShdw blurRad="38100" dist="38100" dir="2700000" algn="tl">
                  <a:srgbClr val="000000">
                    <a:alpha val="43137"/>
                  </a:srgbClr>
                </a:outerShdw>
              </a:effectLst>
            </a:endParaRPr>
          </a:p>
        </p:txBody>
      </p:sp>
      <p:sp>
        <p:nvSpPr>
          <p:cNvPr id="9" name="8 Marcador de contenido"/>
          <p:cNvSpPr>
            <a:spLocks noGrp="1"/>
          </p:cNvSpPr>
          <p:nvPr>
            <p:ph sz="quarter" idx="1"/>
          </p:nvPr>
        </p:nvSpPr>
        <p:spPr>
          <a:xfrm>
            <a:off x="1490464" y="1988840"/>
            <a:ext cx="4593704" cy="2304256"/>
          </a:xfrm>
        </p:spPr>
        <p:txBody>
          <a:bodyPr>
            <a:noAutofit/>
          </a:bodyPr>
          <a:lstStyle/>
          <a:p>
            <a:r>
              <a:rPr lang="en-US" sz="3600" dirty="0" smtClean="0">
                <a:solidFill>
                  <a:schemeClr val="accent6">
                    <a:lumMod val="50000"/>
                  </a:schemeClr>
                </a:solidFill>
                <a:effectLst>
                  <a:outerShdw blurRad="38100" dist="38100" dir="2700000" algn="tl">
                    <a:srgbClr val="000000">
                      <a:alpha val="43137"/>
                    </a:srgbClr>
                  </a:outerShdw>
                </a:effectLst>
              </a:rPr>
              <a:t>P</a:t>
            </a:r>
            <a:r>
              <a:rPr lang="es-SV" sz="3600" dirty="0" err="1" smtClean="0">
                <a:solidFill>
                  <a:schemeClr val="accent6">
                    <a:lumMod val="50000"/>
                  </a:schemeClr>
                </a:solidFill>
                <a:effectLst>
                  <a:outerShdw blurRad="38100" dist="38100" dir="2700000" algn="tl">
                    <a:srgbClr val="000000">
                      <a:alpha val="43137"/>
                    </a:srgbClr>
                  </a:outerShdw>
                </a:effectLst>
              </a:rPr>
              <a:t>ágina</a:t>
            </a:r>
            <a:r>
              <a:rPr lang="es-SV" sz="3600" dirty="0" smtClean="0">
                <a:solidFill>
                  <a:schemeClr val="accent6">
                    <a:lumMod val="50000"/>
                  </a:schemeClr>
                </a:solidFill>
                <a:effectLst>
                  <a:outerShdw blurRad="38100" dist="38100" dir="2700000" algn="tl">
                    <a:srgbClr val="000000">
                      <a:alpha val="43137"/>
                    </a:srgbClr>
                  </a:outerShdw>
                </a:effectLst>
              </a:rPr>
              <a:t> web.</a:t>
            </a:r>
          </a:p>
          <a:p>
            <a:r>
              <a:rPr lang="es-SV" sz="3600" dirty="0" smtClean="0">
                <a:solidFill>
                  <a:schemeClr val="accent6">
                    <a:lumMod val="50000"/>
                  </a:schemeClr>
                </a:solidFill>
                <a:effectLst>
                  <a:outerShdw blurRad="38100" dist="38100" dir="2700000" algn="tl">
                    <a:srgbClr val="000000">
                      <a:alpha val="43137"/>
                    </a:srgbClr>
                  </a:outerShdw>
                </a:effectLst>
              </a:rPr>
              <a:t>Blog empresarial.</a:t>
            </a:r>
          </a:p>
          <a:p>
            <a:r>
              <a:rPr lang="es-SV" sz="3600" dirty="0" err="1" smtClean="0">
                <a:solidFill>
                  <a:schemeClr val="accent6">
                    <a:lumMod val="50000"/>
                  </a:schemeClr>
                </a:solidFill>
                <a:effectLst>
                  <a:outerShdw blurRad="38100" dist="38100" dir="2700000" algn="tl">
                    <a:srgbClr val="000000">
                      <a:alpha val="43137"/>
                    </a:srgbClr>
                  </a:outerShdw>
                </a:effectLst>
              </a:rPr>
              <a:t>Micrositio</a:t>
            </a:r>
            <a:r>
              <a:rPr lang="es-SV" sz="3600" dirty="0" smtClean="0">
                <a:solidFill>
                  <a:schemeClr val="accent6">
                    <a:lumMod val="50000"/>
                  </a:schemeClr>
                </a:solidFill>
                <a:effectLst>
                  <a:outerShdw blurRad="38100" dist="38100" dir="2700000" algn="tl">
                    <a:srgbClr val="000000">
                      <a:alpha val="43137"/>
                    </a:srgbClr>
                  </a:outerShdw>
                </a:effectLst>
              </a:rPr>
              <a:t>.</a:t>
            </a:r>
          </a:p>
          <a:p>
            <a:r>
              <a:rPr lang="es-SV" sz="3600" dirty="0" smtClean="0">
                <a:solidFill>
                  <a:schemeClr val="accent6">
                    <a:lumMod val="50000"/>
                  </a:schemeClr>
                </a:solidFill>
                <a:effectLst>
                  <a:outerShdw blurRad="38100" dist="38100" dir="2700000" algn="tl">
                    <a:srgbClr val="000000">
                      <a:alpha val="43137"/>
                    </a:srgbClr>
                  </a:outerShdw>
                </a:effectLst>
              </a:rPr>
              <a:t>Redes sociales.</a:t>
            </a:r>
            <a:endParaRPr lang="en-US" sz="3600" dirty="0">
              <a:solidFill>
                <a:schemeClr val="accent6">
                  <a:lumMod val="50000"/>
                </a:schemeClr>
              </a:solidFill>
              <a:effectLst>
                <a:outerShdw blurRad="38100" dist="38100" dir="2700000" algn="tl">
                  <a:srgbClr val="000000">
                    <a:alpha val="43137"/>
                  </a:srgbClr>
                </a:outerShdw>
              </a:effectLst>
            </a:endParaRPr>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899592" y="5725478"/>
            <a:ext cx="2376263" cy="943881"/>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2267744" y="202952"/>
            <a:ext cx="4320480" cy="849784"/>
          </a:xfrm>
          <a:prstGeom prst="rect">
            <a:avLst/>
          </a:prstGeom>
          <a:noFill/>
          <a:ln w="9525">
            <a:noFill/>
            <a:miter lim="800000"/>
            <a:headEnd/>
            <a:tailEnd/>
          </a:ln>
        </p:spPr>
      </p:pic>
      <p:pic>
        <p:nvPicPr>
          <p:cNvPr id="1029" name="Picture 5" descr="http://www.catolica.edu.sv/lti/download/2008/UNICAES_07_07_08_589X600.jpg"/>
          <p:cNvPicPr>
            <a:picLocks noChangeAspect="1" noChangeArrowheads="1"/>
          </p:cNvPicPr>
          <p:nvPr/>
        </p:nvPicPr>
        <p:blipFill>
          <a:blip r:embed="rId5" cstate="print"/>
          <a:srcRect/>
          <a:stretch>
            <a:fillRect/>
          </a:stretch>
        </p:blipFill>
        <p:spPr bwMode="auto">
          <a:xfrm>
            <a:off x="7092280" y="5715774"/>
            <a:ext cx="936104" cy="953586"/>
          </a:xfrm>
          <a:prstGeom prst="rect">
            <a:avLst/>
          </a:prstGeom>
          <a:noFill/>
        </p:spPr>
      </p:pic>
      <p:cxnSp>
        <p:nvCxnSpPr>
          <p:cNvPr id="10" name="9 Conector recto"/>
          <p:cNvCxnSpPr/>
          <p:nvPr/>
        </p:nvCxnSpPr>
        <p:spPr>
          <a:xfrm>
            <a:off x="107504" y="1124744"/>
            <a:ext cx="88569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a:off x="179512" y="5661248"/>
            <a:ext cx="8856984" cy="0"/>
          </a:xfrm>
          <a:prstGeom prst="line">
            <a:avLst/>
          </a:prstGeom>
        </p:spPr>
        <p:style>
          <a:lnRef idx="1">
            <a:schemeClr val="accent1"/>
          </a:lnRef>
          <a:fillRef idx="0">
            <a:schemeClr val="accent1"/>
          </a:fillRef>
          <a:effectRef idx="0">
            <a:schemeClr val="accent1"/>
          </a:effectRef>
          <a:fontRef idx="minor">
            <a:schemeClr val="tx1"/>
          </a:fontRef>
        </p:style>
      </p:cxnSp>
      <p:pic>
        <p:nvPicPr>
          <p:cNvPr id="35842" name="Picture 2"/>
          <p:cNvPicPr>
            <a:picLocks noChangeAspect="1" noChangeArrowheads="1"/>
          </p:cNvPicPr>
          <p:nvPr/>
        </p:nvPicPr>
        <p:blipFill>
          <a:blip r:embed="rId6" cstate="print"/>
          <a:srcRect/>
          <a:stretch>
            <a:fillRect/>
          </a:stretch>
        </p:blipFill>
        <p:spPr bwMode="auto">
          <a:xfrm>
            <a:off x="191739" y="1330572"/>
            <a:ext cx="8772749" cy="4114652"/>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899592" y="5725478"/>
            <a:ext cx="2376263" cy="943881"/>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2267744" y="202952"/>
            <a:ext cx="4320480" cy="849784"/>
          </a:xfrm>
          <a:prstGeom prst="rect">
            <a:avLst/>
          </a:prstGeom>
          <a:noFill/>
          <a:ln w="9525">
            <a:noFill/>
            <a:miter lim="800000"/>
            <a:headEnd/>
            <a:tailEnd/>
          </a:ln>
        </p:spPr>
      </p:pic>
      <p:pic>
        <p:nvPicPr>
          <p:cNvPr id="1029" name="Picture 5" descr="http://www.catolica.edu.sv/lti/download/2008/UNICAES_07_07_08_589X600.jpg"/>
          <p:cNvPicPr>
            <a:picLocks noChangeAspect="1" noChangeArrowheads="1"/>
          </p:cNvPicPr>
          <p:nvPr/>
        </p:nvPicPr>
        <p:blipFill>
          <a:blip r:embed="rId5" cstate="print"/>
          <a:srcRect/>
          <a:stretch>
            <a:fillRect/>
          </a:stretch>
        </p:blipFill>
        <p:spPr bwMode="auto">
          <a:xfrm>
            <a:off x="7092280" y="5715774"/>
            <a:ext cx="936104" cy="953586"/>
          </a:xfrm>
          <a:prstGeom prst="rect">
            <a:avLst/>
          </a:prstGeom>
          <a:noFill/>
        </p:spPr>
      </p:pic>
      <p:cxnSp>
        <p:nvCxnSpPr>
          <p:cNvPr id="10" name="9 Conector recto"/>
          <p:cNvCxnSpPr/>
          <p:nvPr/>
        </p:nvCxnSpPr>
        <p:spPr>
          <a:xfrm>
            <a:off x="107504" y="1124744"/>
            <a:ext cx="88569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a:off x="179512" y="5661248"/>
            <a:ext cx="8856984" cy="0"/>
          </a:xfrm>
          <a:prstGeom prst="line">
            <a:avLst/>
          </a:prstGeom>
        </p:spPr>
        <p:style>
          <a:lnRef idx="1">
            <a:schemeClr val="accent1"/>
          </a:lnRef>
          <a:fillRef idx="0">
            <a:schemeClr val="accent1"/>
          </a:fillRef>
          <a:effectRef idx="0">
            <a:schemeClr val="accent1"/>
          </a:effectRef>
          <a:fontRef idx="minor">
            <a:schemeClr val="tx1"/>
          </a:fontRef>
        </p:style>
      </p:cxnSp>
      <p:pic>
        <p:nvPicPr>
          <p:cNvPr id="36866" name="Picture 2"/>
          <p:cNvPicPr>
            <a:picLocks noChangeAspect="1" noChangeArrowheads="1"/>
          </p:cNvPicPr>
          <p:nvPr/>
        </p:nvPicPr>
        <p:blipFill>
          <a:blip r:embed="rId6" cstate="print"/>
          <a:srcRect/>
          <a:stretch>
            <a:fillRect/>
          </a:stretch>
        </p:blipFill>
        <p:spPr bwMode="auto">
          <a:xfrm>
            <a:off x="1403648" y="1196752"/>
            <a:ext cx="6370092" cy="4408137"/>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899592" y="5725478"/>
            <a:ext cx="2376263" cy="943881"/>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2267744" y="202952"/>
            <a:ext cx="4320480" cy="849784"/>
          </a:xfrm>
          <a:prstGeom prst="rect">
            <a:avLst/>
          </a:prstGeom>
          <a:noFill/>
          <a:ln w="9525">
            <a:noFill/>
            <a:miter lim="800000"/>
            <a:headEnd/>
            <a:tailEnd/>
          </a:ln>
        </p:spPr>
      </p:pic>
      <p:pic>
        <p:nvPicPr>
          <p:cNvPr id="1029" name="Picture 5" descr="http://www.catolica.edu.sv/lti/download/2008/UNICAES_07_07_08_589X600.jpg"/>
          <p:cNvPicPr>
            <a:picLocks noChangeAspect="1" noChangeArrowheads="1"/>
          </p:cNvPicPr>
          <p:nvPr/>
        </p:nvPicPr>
        <p:blipFill>
          <a:blip r:embed="rId5" cstate="print"/>
          <a:srcRect/>
          <a:stretch>
            <a:fillRect/>
          </a:stretch>
        </p:blipFill>
        <p:spPr bwMode="auto">
          <a:xfrm>
            <a:off x="7092280" y="5715774"/>
            <a:ext cx="936104" cy="953586"/>
          </a:xfrm>
          <a:prstGeom prst="rect">
            <a:avLst/>
          </a:prstGeom>
          <a:noFill/>
        </p:spPr>
      </p:pic>
      <p:cxnSp>
        <p:nvCxnSpPr>
          <p:cNvPr id="10" name="9 Conector recto"/>
          <p:cNvCxnSpPr/>
          <p:nvPr/>
        </p:nvCxnSpPr>
        <p:spPr>
          <a:xfrm>
            <a:off x="107504" y="1124744"/>
            <a:ext cx="88569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a:off x="179512" y="5661248"/>
            <a:ext cx="8856984" cy="0"/>
          </a:xfrm>
          <a:prstGeom prst="line">
            <a:avLst/>
          </a:prstGeom>
        </p:spPr>
        <p:style>
          <a:lnRef idx="1">
            <a:schemeClr val="accent1"/>
          </a:lnRef>
          <a:fillRef idx="0">
            <a:schemeClr val="accent1"/>
          </a:fillRef>
          <a:effectRef idx="0">
            <a:schemeClr val="accent1"/>
          </a:effectRef>
          <a:fontRef idx="minor">
            <a:schemeClr val="tx1"/>
          </a:fontRef>
        </p:style>
      </p:cxnSp>
      <p:pic>
        <p:nvPicPr>
          <p:cNvPr id="38914" name="Picture 2"/>
          <p:cNvPicPr>
            <a:picLocks noChangeAspect="1" noChangeArrowheads="1"/>
          </p:cNvPicPr>
          <p:nvPr/>
        </p:nvPicPr>
        <p:blipFill>
          <a:blip r:embed="rId6" cstate="print"/>
          <a:srcRect/>
          <a:stretch>
            <a:fillRect/>
          </a:stretch>
        </p:blipFill>
        <p:spPr bwMode="auto">
          <a:xfrm>
            <a:off x="1115616" y="1209511"/>
            <a:ext cx="6768752" cy="4451737"/>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899592" y="5725478"/>
            <a:ext cx="2376263" cy="943881"/>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2267744" y="202952"/>
            <a:ext cx="4320480" cy="849784"/>
          </a:xfrm>
          <a:prstGeom prst="rect">
            <a:avLst/>
          </a:prstGeom>
          <a:noFill/>
          <a:ln w="9525">
            <a:noFill/>
            <a:miter lim="800000"/>
            <a:headEnd/>
            <a:tailEnd/>
          </a:ln>
        </p:spPr>
      </p:pic>
      <p:pic>
        <p:nvPicPr>
          <p:cNvPr id="1029" name="Picture 5" descr="http://www.catolica.edu.sv/lti/download/2008/UNICAES_07_07_08_589X600.jpg"/>
          <p:cNvPicPr>
            <a:picLocks noChangeAspect="1" noChangeArrowheads="1"/>
          </p:cNvPicPr>
          <p:nvPr/>
        </p:nvPicPr>
        <p:blipFill>
          <a:blip r:embed="rId5" cstate="print"/>
          <a:srcRect/>
          <a:stretch>
            <a:fillRect/>
          </a:stretch>
        </p:blipFill>
        <p:spPr bwMode="auto">
          <a:xfrm>
            <a:off x="7092280" y="5715774"/>
            <a:ext cx="936104" cy="953586"/>
          </a:xfrm>
          <a:prstGeom prst="rect">
            <a:avLst/>
          </a:prstGeom>
          <a:noFill/>
        </p:spPr>
      </p:pic>
      <p:cxnSp>
        <p:nvCxnSpPr>
          <p:cNvPr id="10" name="9 Conector recto"/>
          <p:cNvCxnSpPr/>
          <p:nvPr/>
        </p:nvCxnSpPr>
        <p:spPr>
          <a:xfrm>
            <a:off x="107504" y="1124744"/>
            <a:ext cx="88569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a:off x="179512" y="5661248"/>
            <a:ext cx="8856984" cy="0"/>
          </a:xfrm>
          <a:prstGeom prst="line">
            <a:avLst/>
          </a:prstGeom>
        </p:spPr>
        <p:style>
          <a:lnRef idx="1">
            <a:schemeClr val="accent1"/>
          </a:lnRef>
          <a:fillRef idx="0">
            <a:schemeClr val="accent1"/>
          </a:fillRef>
          <a:effectRef idx="0">
            <a:schemeClr val="accent1"/>
          </a:effectRef>
          <a:fontRef idx="minor">
            <a:schemeClr val="tx1"/>
          </a:fontRef>
        </p:style>
      </p:cxnSp>
      <p:pic>
        <p:nvPicPr>
          <p:cNvPr id="37890" name="Picture 2"/>
          <p:cNvPicPr>
            <a:picLocks noChangeAspect="1" noChangeArrowheads="1"/>
          </p:cNvPicPr>
          <p:nvPr/>
        </p:nvPicPr>
        <p:blipFill>
          <a:blip r:embed="rId6" cstate="print"/>
          <a:srcRect/>
          <a:stretch>
            <a:fillRect/>
          </a:stretch>
        </p:blipFill>
        <p:spPr bwMode="auto">
          <a:xfrm>
            <a:off x="1043608" y="1203093"/>
            <a:ext cx="6912768" cy="4386147"/>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899592" y="5725478"/>
            <a:ext cx="2376263" cy="943881"/>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2267744" y="202952"/>
            <a:ext cx="4320480" cy="849784"/>
          </a:xfrm>
          <a:prstGeom prst="rect">
            <a:avLst/>
          </a:prstGeom>
          <a:noFill/>
          <a:ln w="9525">
            <a:noFill/>
            <a:miter lim="800000"/>
            <a:headEnd/>
            <a:tailEnd/>
          </a:ln>
        </p:spPr>
      </p:pic>
      <p:pic>
        <p:nvPicPr>
          <p:cNvPr id="1029" name="Picture 5" descr="http://www.catolica.edu.sv/lti/download/2008/UNICAES_07_07_08_589X600.jpg"/>
          <p:cNvPicPr>
            <a:picLocks noChangeAspect="1" noChangeArrowheads="1"/>
          </p:cNvPicPr>
          <p:nvPr/>
        </p:nvPicPr>
        <p:blipFill>
          <a:blip r:embed="rId5" cstate="print"/>
          <a:srcRect/>
          <a:stretch>
            <a:fillRect/>
          </a:stretch>
        </p:blipFill>
        <p:spPr bwMode="auto">
          <a:xfrm>
            <a:off x="7092280" y="5715774"/>
            <a:ext cx="936104" cy="953586"/>
          </a:xfrm>
          <a:prstGeom prst="rect">
            <a:avLst/>
          </a:prstGeom>
          <a:noFill/>
        </p:spPr>
      </p:pic>
      <p:cxnSp>
        <p:nvCxnSpPr>
          <p:cNvPr id="10" name="9 Conector recto"/>
          <p:cNvCxnSpPr/>
          <p:nvPr/>
        </p:nvCxnSpPr>
        <p:spPr>
          <a:xfrm>
            <a:off x="107504" y="1124744"/>
            <a:ext cx="88569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a:off x="179512" y="5661248"/>
            <a:ext cx="8856984" cy="0"/>
          </a:xfrm>
          <a:prstGeom prst="line">
            <a:avLst/>
          </a:prstGeom>
        </p:spPr>
        <p:style>
          <a:lnRef idx="1">
            <a:schemeClr val="accent1"/>
          </a:lnRef>
          <a:fillRef idx="0">
            <a:schemeClr val="accent1"/>
          </a:fillRef>
          <a:effectRef idx="0">
            <a:schemeClr val="accent1"/>
          </a:effectRef>
          <a:fontRef idx="minor">
            <a:schemeClr val="tx1"/>
          </a:fontRef>
        </p:style>
      </p:cxnSp>
      <p:pic>
        <p:nvPicPr>
          <p:cNvPr id="39938" name="Picture 2"/>
          <p:cNvPicPr>
            <a:picLocks noChangeAspect="1" noChangeArrowheads="1"/>
          </p:cNvPicPr>
          <p:nvPr/>
        </p:nvPicPr>
        <p:blipFill>
          <a:blip r:embed="rId6" cstate="print"/>
          <a:srcRect/>
          <a:stretch>
            <a:fillRect/>
          </a:stretch>
        </p:blipFill>
        <p:spPr bwMode="auto">
          <a:xfrm>
            <a:off x="899591" y="1179533"/>
            <a:ext cx="7396683" cy="4409707"/>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899592" y="5725478"/>
            <a:ext cx="2376263" cy="943881"/>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2267744" y="202952"/>
            <a:ext cx="4320480" cy="849784"/>
          </a:xfrm>
          <a:prstGeom prst="rect">
            <a:avLst/>
          </a:prstGeom>
          <a:noFill/>
          <a:ln w="9525">
            <a:noFill/>
            <a:miter lim="800000"/>
            <a:headEnd/>
            <a:tailEnd/>
          </a:ln>
        </p:spPr>
      </p:pic>
      <p:pic>
        <p:nvPicPr>
          <p:cNvPr id="1029" name="Picture 5" descr="http://www.catolica.edu.sv/lti/download/2008/UNICAES_07_07_08_589X600.jpg"/>
          <p:cNvPicPr>
            <a:picLocks noChangeAspect="1" noChangeArrowheads="1"/>
          </p:cNvPicPr>
          <p:nvPr/>
        </p:nvPicPr>
        <p:blipFill>
          <a:blip r:embed="rId5" cstate="print"/>
          <a:srcRect/>
          <a:stretch>
            <a:fillRect/>
          </a:stretch>
        </p:blipFill>
        <p:spPr bwMode="auto">
          <a:xfrm>
            <a:off x="7092280" y="5715774"/>
            <a:ext cx="936104" cy="953586"/>
          </a:xfrm>
          <a:prstGeom prst="rect">
            <a:avLst/>
          </a:prstGeom>
          <a:noFill/>
        </p:spPr>
      </p:pic>
      <p:cxnSp>
        <p:nvCxnSpPr>
          <p:cNvPr id="10" name="9 Conector recto"/>
          <p:cNvCxnSpPr/>
          <p:nvPr/>
        </p:nvCxnSpPr>
        <p:spPr>
          <a:xfrm>
            <a:off x="107504" y="1124744"/>
            <a:ext cx="88569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a:off x="179512" y="5661248"/>
            <a:ext cx="8856984" cy="0"/>
          </a:xfrm>
          <a:prstGeom prst="line">
            <a:avLst/>
          </a:prstGeom>
        </p:spPr>
        <p:style>
          <a:lnRef idx="1">
            <a:schemeClr val="accent1"/>
          </a:lnRef>
          <a:fillRef idx="0">
            <a:schemeClr val="accent1"/>
          </a:fillRef>
          <a:effectRef idx="0">
            <a:schemeClr val="accent1"/>
          </a:effectRef>
          <a:fontRef idx="minor">
            <a:schemeClr val="tx1"/>
          </a:fontRef>
        </p:style>
      </p:cxnSp>
      <p:pic>
        <p:nvPicPr>
          <p:cNvPr id="40962" name="Picture 2"/>
          <p:cNvPicPr>
            <a:picLocks noChangeAspect="1" noChangeArrowheads="1"/>
          </p:cNvPicPr>
          <p:nvPr/>
        </p:nvPicPr>
        <p:blipFill>
          <a:blip r:embed="rId6" cstate="print"/>
          <a:srcRect/>
          <a:stretch>
            <a:fillRect/>
          </a:stretch>
        </p:blipFill>
        <p:spPr bwMode="auto">
          <a:xfrm>
            <a:off x="971600" y="1225360"/>
            <a:ext cx="7038925" cy="4435888"/>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899592" y="5725478"/>
            <a:ext cx="2376263" cy="943881"/>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2267744" y="202952"/>
            <a:ext cx="4320480" cy="849784"/>
          </a:xfrm>
          <a:prstGeom prst="rect">
            <a:avLst/>
          </a:prstGeom>
          <a:noFill/>
          <a:ln w="9525">
            <a:noFill/>
            <a:miter lim="800000"/>
            <a:headEnd/>
            <a:tailEnd/>
          </a:ln>
        </p:spPr>
      </p:pic>
      <p:pic>
        <p:nvPicPr>
          <p:cNvPr id="1029" name="Picture 5" descr="http://www.catolica.edu.sv/lti/download/2008/UNICAES_07_07_08_589X600.jpg"/>
          <p:cNvPicPr>
            <a:picLocks noChangeAspect="1" noChangeArrowheads="1"/>
          </p:cNvPicPr>
          <p:nvPr/>
        </p:nvPicPr>
        <p:blipFill>
          <a:blip r:embed="rId5" cstate="print"/>
          <a:srcRect/>
          <a:stretch>
            <a:fillRect/>
          </a:stretch>
        </p:blipFill>
        <p:spPr bwMode="auto">
          <a:xfrm>
            <a:off x="7092280" y="5715774"/>
            <a:ext cx="936104" cy="953586"/>
          </a:xfrm>
          <a:prstGeom prst="rect">
            <a:avLst/>
          </a:prstGeom>
          <a:noFill/>
        </p:spPr>
      </p:pic>
      <p:cxnSp>
        <p:nvCxnSpPr>
          <p:cNvPr id="10" name="9 Conector recto"/>
          <p:cNvCxnSpPr/>
          <p:nvPr/>
        </p:nvCxnSpPr>
        <p:spPr>
          <a:xfrm>
            <a:off x="107504" y="1124744"/>
            <a:ext cx="88569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a:off x="179512" y="5661248"/>
            <a:ext cx="8856984" cy="0"/>
          </a:xfrm>
          <a:prstGeom prst="line">
            <a:avLst/>
          </a:prstGeom>
        </p:spPr>
        <p:style>
          <a:lnRef idx="1">
            <a:schemeClr val="accent1"/>
          </a:lnRef>
          <a:fillRef idx="0">
            <a:schemeClr val="accent1"/>
          </a:fillRef>
          <a:effectRef idx="0">
            <a:schemeClr val="accent1"/>
          </a:effectRef>
          <a:fontRef idx="minor">
            <a:schemeClr val="tx1"/>
          </a:fontRef>
        </p:style>
      </p:cxnSp>
      <p:pic>
        <p:nvPicPr>
          <p:cNvPr id="43010" name="Picture 2"/>
          <p:cNvPicPr>
            <a:picLocks noChangeAspect="1" noChangeArrowheads="1"/>
          </p:cNvPicPr>
          <p:nvPr/>
        </p:nvPicPr>
        <p:blipFill>
          <a:blip r:embed="rId6" cstate="print"/>
          <a:srcRect/>
          <a:stretch>
            <a:fillRect/>
          </a:stretch>
        </p:blipFill>
        <p:spPr bwMode="auto">
          <a:xfrm>
            <a:off x="683569" y="1189604"/>
            <a:ext cx="7727006" cy="4399636"/>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899592" y="5725478"/>
            <a:ext cx="2376263" cy="943881"/>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2267744" y="202952"/>
            <a:ext cx="4320480" cy="849784"/>
          </a:xfrm>
          <a:prstGeom prst="rect">
            <a:avLst/>
          </a:prstGeom>
          <a:noFill/>
          <a:ln w="9525">
            <a:noFill/>
            <a:miter lim="800000"/>
            <a:headEnd/>
            <a:tailEnd/>
          </a:ln>
        </p:spPr>
      </p:pic>
      <p:pic>
        <p:nvPicPr>
          <p:cNvPr id="1029" name="Picture 5" descr="http://www.catolica.edu.sv/lti/download/2008/UNICAES_07_07_08_589X600.jpg"/>
          <p:cNvPicPr>
            <a:picLocks noChangeAspect="1" noChangeArrowheads="1"/>
          </p:cNvPicPr>
          <p:nvPr/>
        </p:nvPicPr>
        <p:blipFill>
          <a:blip r:embed="rId5" cstate="print"/>
          <a:srcRect/>
          <a:stretch>
            <a:fillRect/>
          </a:stretch>
        </p:blipFill>
        <p:spPr bwMode="auto">
          <a:xfrm>
            <a:off x="7092280" y="5715774"/>
            <a:ext cx="936104" cy="953586"/>
          </a:xfrm>
          <a:prstGeom prst="rect">
            <a:avLst/>
          </a:prstGeom>
          <a:noFill/>
        </p:spPr>
      </p:pic>
      <p:cxnSp>
        <p:nvCxnSpPr>
          <p:cNvPr id="10" name="9 Conector recto"/>
          <p:cNvCxnSpPr/>
          <p:nvPr/>
        </p:nvCxnSpPr>
        <p:spPr>
          <a:xfrm>
            <a:off x="107504" y="1124744"/>
            <a:ext cx="88569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a:off x="179512" y="5661248"/>
            <a:ext cx="8856984" cy="0"/>
          </a:xfrm>
          <a:prstGeom prst="line">
            <a:avLst/>
          </a:prstGeom>
        </p:spPr>
        <p:style>
          <a:lnRef idx="1">
            <a:schemeClr val="accent1"/>
          </a:lnRef>
          <a:fillRef idx="0">
            <a:schemeClr val="accent1"/>
          </a:fillRef>
          <a:effectRef idx="0">
            <a:schemeClr val="accent1"/>
          </a:effectRef>
          <a:fontRef idx="minor">
            <a:schemeClr val="tx1"/>
          </a:fontRef>
        </p:style>
      </p:cxnSp>
      <p:pic>
        <p:nvPicPr>
          <p:cNvPr id="44034" name="Picture 2"/>
          <p:cNvPicPr>
            <a:picLocks noChangeAspect="1" noChangeArrowheads="1"/>
          </p:cNvPicPr>
          <p:nvPr/>
        </p:nvPicPr>
        <p:blipFill>
          <a:blip r:embed="rId6" cstate="print"/>
          <a:srcRect/>
          <a:stretch>
            <a:fillRect/>
          </a:stretch>
        </p:blipFill>
        <p:spPr bwMode="auto">
          <a:xfrm>
            <a:off x="1043608" y="1196752"/>
            <a:ext cx="7300292" cy="4392488"/>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899592" y="5725478"/>
            <a:ext cx="2376263" cy="943881"/>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2267744" y="202952"/>
            <a:ext cx="4320480" cy="849784"/>
          </a:xfrm>
          <a:prstGeom prst="rect">
            <a:avLst/>
          </a:prstGeom>
          <a:noFill/>
          <a:ln w="9525">
            <a:noFill/>
            <a:miter lim="800000"/>
            <a:headEnd/>
            <a:tailEnd/>
          </a:ln>
        </p:spPr>
      </p:pic>
      <p:pic>
        <p:nvPicPr>
          <p:cNvPr id="1029" name="Picture 5" descr="http://www.catolica.edu.sv/lti/download/2008/UNICAES_07_07_08_589X600.jpg"/>
          <p:cNvPicPr>
            <a:picLocks noChangeAspect="1" noChangeArrowheads="1"/>
          </p:cNvPicPr>
          <p:nvPr/>
        </p:nvPicPr>
        <p:blipFill>
          <a:blip r:embed="rId5" cstate="print"/>
          <a:srcRect/>
          <a:stretch>
            <a:fillRect/>
          </a:stretch>
        </p:blipFill>
        <p:spPr bwMode="auto">
          <a:xfrm>
            <a:off x="7092280" y="5715774"/>
            <a:ext cx="936104" cy="953586"/>
          </a:xfrm>
          <a:prstGeom prst="rect">
            <a:avLst/>
          </a:prstGeom>
          <a:noFill/>
        </p:spPr>
      </p:pic>
      <p:cxnSp>
        <p:nvCxnSpPr>
          <p:cNvPr id="10" name="9 Conector recto"/>
          <p:cNvCxnSpPr/>
          <p:nvPr/>
        </p:nvCxnSpPr>
        <p:spPr>
          <a:xfrm>
            <a:off x="107504" y="1124744"/>
            <a:ext cx="88569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a:off x="179512" y="5661248"/>
            <a:ext cx="8856984" cy="0"/>
          </a:xfrm>
          <a:prstGeom prst="line">
            <a:avLst/>
          </a:prstGeom>
        </p:spPr>
        <p:style>
          <a:lnRef idx="1">
            <a:schemeClr val="accent1"/>
          </a:lnRef>
          <a:fillRef idx="0">
            <a:schemeClr val="accent1"/>
          </a:fillRef>
          <a:effectRef idx="0">
            <a:schemeClr val="accent1"/>
          </a:effectRef>
          <a:fontRef idx="minor">
            <a:schemeClr val="tx1"/>
          </a:fontRef>
        </p:style>
      </p:cxnSp>
      <p:pic>
        <p:nvPicPr>
          <p:cNvPr id="45058" name="Picture 2"/>
          <p:cNvPicPr>
            <a:picLocks noChangeAspect="1" noChangeArrowheads="1"/>
          </p:cNvPicPr>
          <p:nvPr/>
        </p:nvPicPr>
        <p:blipFill>
          <a:blip r:embed="rId6" cstate="print"/>
          <a:srcRect/>
          <a:stretch>
            <a:fillRect/>
          </a:stretch>
        </p:blipFill>
        <p:spPr bwMode="auto">
          <a:xfrm>
            <a:off x="899592" y="1175573"/>
            <a:ext cx="7488832" cy="4413668"/>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contenido"/>
          <p:cNvSpPr>
            <a:spLocks noGrp="1"/>
          </p:cNvSpPr>
          <p:nvPr>
            <p:ph sz="quarter" idx="1"/>
          </p:nvPr>
        </p:nvSpPr>
        <p:spPr>
          <a:xfrm>
            <a:off x="0" y="1196752"/>
            <a:ext cx="9144000" cy="4823048"/>
          </a:xfrm>
        </p:spPr>
        <p:txBody>
          <a:bodyPr>
            <a:normAutofit/>
          </a:bodyPr>
          <a:lstStyle/>
          <a:p>
            <a:pPr>
              <a:buFont typeface="Wingdings" pitchFamily="2" charset="2"/>
              <a:buChar char="§"/>
            </a:pPr>
            <a:r>
              <a:rPr lang="en-US" sz="3600" dirty="0" smtClean="0"/>
              <a:t>   Su </a:t>
            </a:r>
            <a:r>
              <a:rPr lang="en-US" sz="3600" dirty="0" err="1" smtClean="0"/>
              <a:t>característica</a:t>
            </a:r>
            <a:r>
              <a:rPr lang="en-US" sz="3600" dirty="0" smtClean="0"/>
              <a:t> primordial e</a:t>
            </a:r>
            <a:r>
              <a:rPr lang="es-ES" sz="3600" dirty="0" smtClean="0"/>
              <a:t>s la </a:t>
            </a:r>
            <a:r>
              <a:rPr lang="es-ES" sz="3600" dirty="0" smtClean="0">
                <a:solidFill>
                  <a:schemeClr val="accent1"/>
                </a:solidFill>
              </a:rPr>
              <a:t>conectividad</a:t>
            </a:r>
            <a:r>
              <a:rPr lang="es-ES" sz="3600" dirty="0" smtClean="0"/>
              <a:t> y la      posibilidad de </a:t>
            </a:r>
            <a:r>
              <a:rPr lang="es-ES" sz="3600" dirty="0" smtClean="0">
                <a:solidFill>
                  <a:schemeClr val="accent1"/>
                </a:solidFill>
              </a:rPr>
              <a:t>acceso</a:t>
            </a:r>
            <a:r>
              <a:rPr lang="es-ES" sz="3600" dirty="0" smtClean="0"/>
              <a:t> a todo tipo de </a:t>
            </a:r>
            <a:r>
              <a:rPr lang="es-ES" sz="3600" dirty="0" smtClean="0">
                <a:solidFill>
                  <a:schemeClr val="accent1"/>
                </a:solidFill>
              </a:rPr>
              <a:t>información</a:t>
            </a:r>
            <a:r>
              <a:rPr lang="es-ES" sz="3600" dirty="0" smtClean="0"/>
              <a:t> desde </a:t>
            </a:r>
            <a:r>
              <a:rPr lang="es-ES" sz="3600" dirty="0" smtClean="0">
                <a:solidFill>
                  <a:schemeClr val="accent1"/>
                </a:solidFill>
              </a:rPr>
              <a:t>cualquier lugar </a:t>
            </a:r>
            <a:r>
              <a:rPr lang="es-ES" sz="3600" dirty="0" smtClean="0"/>
              <a:t>y a </a:t>
            </a:r>
            <a:r>
              <a:rPr lang="es-ES" sz="3600" dirty="0" smtClean="0">
                <a:solidFill>
                  <a:schemeClr val="accent1"/>
                </a:solidFill>
              </a:rPr>
              <a:t>cualquier hora</a:t>
            </a:r>
            <a:r>
              <a:rPr lang="es-ES" sz="3600" dirty="0" smtClean="0"/>
              <a:t>.</a:t>
            </a:r>
          </a:p>
          <a:p>
            <a:pPr>
              <a:buNone/>
            </a:pPr>
            <a:endParaRPr lang="es-ES" sz="3600" dirty="0" smtClean="0"/>
          </a:p>
          <a:p>
            <a:pPr>
              <a:buFont typeface="Wingdings" pitchFamily="2" charset="2"/>
              <a:buChar char="§"/>
            </a:pPr>
            <a:r>
              <a:rPr lang="es-ES" sz="3600" dirty="0" smtClean="0"/>
              <a:t>   Permite el </a:t>
            </a:r>
            <a:r>
              <a:rPr lang="es-ES" sz="3600" dirty="0" smtClean="0">
                <a:solidFill>
                  <a:schemeClr val="accent1"/>
                </a:solidFill>
              </a:rPr>
              <a:t>acceso</a:t>
            </a:r>
            <a:r>
              <a:rPr lang="es-ES" sz="3600" dirty="0" smtClean="0"/>
              <a:t> al </a:t>
            </a:r>
            <a:r>
              <a:rPr lang="es-ES" sz="3600" dirty="0" smtClean="0">
                <a:solidFill>
                  <a:schemeClr val="accent1"/>
                </a:solidFill>
              </a:rPr>
              <a:t>conocimiento</a:t>
            </a:r>
            <a:r>
              <a:rPr lang="es-ES" sz="3600" dirty="0" smtClean="0"/>
              <a:t> </a:t>
            </a:r>
            <a:r>
              <a:rPr lang="en-US" sz="3600" dirty="0" smtClean="0"/>
              <a:t>y la </a:t>
            </a:r>
            <a:r>
              <a:rPr lang="en-US" sz="3600" dirty="0" err="1" smtClean="0">
                <a:solidFill>
                  <a:schemeClr val="accent1"/>
                </a:solidFill>
              </a:rPr>
              <a:t>información</a:t>
            </a:r>
            <a:endParaRPr lang="en-US" sz="3600" dirty="0">
              <a:solidFill>
                <a:schemeClr val="accent1"/>
              </a:solidFill>
              <a:latin typeface="Baskerville Old Face" pitchFamily="18" charset="0"/>
            </a:endParaRPr>
          </a:p>
        </p:txBody>
      </p:sp>
      <p:pic>
        <p:nvPicPr>
          <p:cNvPr id="1026" name="Picture 2"/>
          <p:cNvPicPr>
            <a:picLocks noChangeAspect="1" noChangeArrowheads="1"/>
          </p:cNvPicPr>
          <p:nvPr/>
        </p:nvPicPr>
        <p:blipFill>
          <a:blip r:embed="rId3" cstate="print"/>
          <a:srcRect/>
          <a:stretch>
            <a:fillRect/>
          </a:stretch>
        </p:blipFill>
        <p:spPr bwMode="auto">
          <a:xfrm>
            <a:off x="899592" y="5725478"/>
            <a:ext cx="2376263" cy="943881"/>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2267744" y="202952"/>
            <a:ext cx="4320480" cy="849784"/>
          </a:xfrm>
          <a:prstGeom prst="rect">
            <a:avLst/>
          </a:prstGeom>
          <a:noFill/>
          <a:ln w="9525">
            <a:noFill/>
            <a:miter lim="800000"/>
            <a:headEnd/>
            <a:tailEnd/>
          </a:ln>
        </p:spPr>
      </p:pic>
      <p:pic>
        <p:nvPicPr>
          <p:cNvPr id="1029" name="Picture 5" descr="http://www.catolica.edu.sv/lti/download/2008/UNICAES_07_07_08_589X600.jpg"/>
          <p:cNvPicPr>
            <a:picLocks noChangeAspect="1" noChangeArrowheads="1"/>
          </p:cNvPicPr>
          <p:nvPr/>
        </p:nvPicPr>
        <p:blipFill>
          <a:blip r:embed="rId5" cstate="print"/>
          <a:srcRect/>
          <a:stretch>
            <a:fillRect/>
          </a:stretch>
        </p:blipFill>
        <p:spPr bwMode="auto">
          <a:xfrm>
            <a:off x="7092280" y="5715774"/>
            <a:ext cx="936104" cy="953586"/>
          </a:xfrm>
          <a:prstGeom prst="rect">
            <a:avLst/>
          </a:prstGeom>
          <a:noFill/>
        </p:spPr>
      </p:pic>
      <p:cxnSp>
        <p:nvCxnSpPr>
          <p:cNvPr id="10" name="9 Conector recto"/>
          <p:cNvCxnSpPr/>
          <p:nvPr/>
        </p:nvCxnSpPr>
        <p:spPr>
          <a:xfrm>
            <a:off x="107504" y="1124744"/>
            <a:ext cx="88569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a:off x="179512" y="5661248"/>
            <a:ext cx="8856984"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899592" y="5725478"/>
            <a:ext cx="2376263" cy="943881"/>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2267744" y="202952"/>
            <a:ext cx="4320480" cy="849784"/>
          </a:xfrm>
          <a:prstGeom prst="rect">
            <a:avLst/>
          </a:prstGeom>
          <a:noFill/>
          <a:ln w="9525">
            <a:noFill/>
            <a:miter lim="800000"/>
            <a:headEnd/>
            <a:tailEnd/>
          </a:ln>
        </p:spPr>
      </p:pic>
      <p:pic>
        <p:nvPicPr>
          <p:cNvPr id="1029" name="Picture 5" descr="http://www.catolica.edu.sv/lti/download/2008/UNICAES_07_07_08_589X600.jpg"/>
          <p:cNvPicPr>
            <a:picLocks noChangeAspect="1" noChangeArrowheads="1"/>
          </p:cNvPicPr>
          <p:nvPr/>
        </p:nvPicPr>
        <p:blipFill>
          <a:blip r:embed="rId5" cstate="print"/>
          <a:srcRect/>
          <a:stretch>
            <a:fillRect/>
          </a:stretch>
        </p:blipFill>
        <p:spPr bwMode="auto">
          <a:xfrm>
            <a:off x="7092280" y="5715774"/>
            <a:ext cx="936104" cy="953586"/>
          </a:xfrm>
          <a:prstGeom prst="rect">
            <a:avLst/>
          </a:prstGeom>
          <a:noFill/>
        </p:spPr>
      </p:pic>
      <p:cxnSp>
        <p:nvCxnSpPr>
          <p:cNvPr id="10" name="9 Conector recto"/>
          <p:cNvCxnSpPr/>
          <p:nvPr/>
        </p:nvCxnSpPr>
        <p:spPr>
          <a:xfrm>
            <a:off x="107504" y="1124744"/>
            <a:ext cx="88569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a:off x="179512" y="5661248"/>
            <a:ext cx="8856984" cy="0"/>
          </a:xfrm>
          <a:prstGeom prst="line">
            <a:avLst/>
          </a:prstGeom>
        </p:spPr>
        <p:style>
          <a:lnRef idx="1">
            <a:schemeClr val="accent1"/>
          </a:lnRef>
          <a:fillRef idx="0">
            <a:schemeClr val="accent1"/>
          </a:fillRef>
          <a:effectRef idx="0">
            <a:schemeClr val="accent1"/>
          </a:effectRef>
          <a:fontRef idx="minor">
            <a:schemeClr val="tx1"/>
          </a:fontRef>
        </p:style>
      </p:cxnSp>
      <p:pic>
        <p:nvPicPr>
          <p:cNvPr id="41987" name="Picture 3"/>
          <p:cNvPicPr>
            <a:picLocks noChangeAspect="1" noChangeArrowheads="1"/>
          </p:cNvPicPr>
          <p:nvPr/>
        </p:nvPicPr>
        <p:blipFill>
          <a:blip r:embed="rId6" cstate="print"/>
          <a:srcRect/>
          <a:stretch>
            <a:fillRect/>
          </a:stretch>
        </p:blipFill>
        <p:spPr bwMode="auto">
          <a:xfrm>
            <a:off x="322575" y="1556793"/>
            <a:ext cx="8497897" cy="3312368"/>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899592" y="5725478"/>
            <a:ext cx="2376263" cy="943881"/>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2267744" y="202952"/>
            <a:ext cx="4320480" cy="849784"/>
          </a:xfrm>
          <a:prstGeom prst="rect">
            <a:avLst/>
          </a:prstGeom>
          <a:noFill/>
          <a:ln w="9525">
            <a:noFill/>
            <a:miter lim="800000"/>
            <a:headEnd/>
            <a:tailEnd/>
          </a:ln>
        </p:spPr>
      </p:pic>
      <p:pic>
        <p:nvPicPr>
          <p:cNvPr id="1029" name="Picture 5" descr="http://www.catolica.edu.sv/lti/download/2008/UNICAES_07_07_08_589X600.jpg"/>
          <p:cNvPicPr>
            <a:picLocks noChangeAspect="1" noChangeArrowheads="1"/>
          </p:cNvPicPr>
          <p:nvPr/>
        </p:nvPicPr>
        <p:blipFill>
          <a:blip r:embed="rId5" cstate="print"/>
          <a:srcRect/>
          <a:stretch>
            <a:fillRect/>
          </a:stretch>
        </p:blipFill>
        <p:spPr bwMode="auto">
          <a:xfrm>
            <a:off x="7092280" y="5715774"/>
            <a:ext cx="936104" cy="953586"/>
          </a:xfrm>
          <a:prstGeom prst="rect">
            <a:avLst/>
          </a:prstGeom>
          <a:noFill/>
        </p:spPr>
      </p:pic>
      <p:cxnSp>
        <p:nvCxnSpPr>
          <p:cNvPr id="10" name="9 Conector recto"/>
          <p:cNvCxnSpPr/>
          <p:nvPr/>
        </p:nvCxnSpPr>
        <p:spPr>
          <a:xfrm>
            <a:off x="107504" y="1124744"/>
            <a:ext cx="88569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a:off x="179512" y="5661248"/>
            <a:ext cx="8856984" cy="0"/>
          </a:xfrm>
          <a:prstGeom prst="line">
            <a:avLst/>
          </a:prstGeom>
        </p:spPr>
        <p:style>
          <a:lnRef idx="1">
            <a:schemeClr val="accent1"/>
          </a:lnRef>
          <a:fillRef idx="0">
            <a:schemeClr val="accent1"/>
          </a:fillRef>
          <a:effectRef idx="0">
            <a:schemeClr val="accent1"/>
          </a:effectRef>
          <a:fontRef idx="minor">
            <a:schemeClr val="tx1"/>
          </a:fontRef>
        </p:style>
      </p:cxnSp>
      <p:pic>
        <p:nvPicPr>
          <p:cNvPr id="46082" name="Picture 2"/>
          <p:cNvPicPr>
            <a:picLocks noChangeAspect="1" noChangeArrowheads="1"/>
          </p:cNvPicPr>
          <p:nvPr/>
        </p:nvPicPr>
        <p:blipFill>
          <a:blip r:embed="rId6" cstate="print"/>
          <a:srcRect/>
          <a:stretch>
            <a:fillRect/>
          </a:stretch>
        </p:blipFill>
        <p:spPr bwMode="auto">
          <a:xfrm>
            <a:off x="414089" y="1198665"/>
            <a:ext cx="8334375" cy="439057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899592" y="5725478"/>
            <a:ext cx="2376263" cy="943881"/>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2267744" y="202952"/>
            <a:ext cx="4320480" cy="849784"/>
          </a:xfrm>
          <a:prstGeom prst="rect">
            <a:avLst/>
          </a:prstGeom>
          <a:noFill/>
          <a:ln w="9525">
            <a:noFill/>
            <a:miter lim="800000"/>
            <a:headEnd/>
            <a:tailEnd/>
          </a:ln>
        </p:spPr>
      </p:pic>
      <p:pic>
        <p:nvPicPr>
          <p:cNvPr id="1029" name="Picture 5" descr="http://www.catolica.edu.sv/lti/download/2008/UNICAES_07_07_08_589X600.jpg"/>
          <p:cNvPicPr>
            <a:picLocks noChangeAspect="1" noChangeArrowheads="1"/>
          </p:cNvPicPr>
          <p:nvPr/>
        </p:nvPicPr>
        <p:blipFill>
          <a:blip r:embed="rId5" cstate="print"/>
          <a:srcRect/>
          <a:stretch>
            <a:fillRect/>
          </a:stretch>
        </p:blipFill>
        <p:spPr bwMode="auto">
          <a:xfrm>
            <a:off x="7092280" y="5715774"/>
            <a:ext cx="936104" cy="953586"/>
          </a:xfrm>
          <a:prstGeom prst="rect">
            <a:avLst/>
          </a:prstGeom>
          <a:noFill/>
        </p:spPr>
      </p:pic>
      <p:cxnSp>
        <p:nvCxnSpPr>
          <p:cNvPr id="10" name="9 Conector recto"/>
          <p:cNvCxnSpPr/>
          <p:nvPr/>
        </p:nvCxnSpPr>
        <p:spPr>
          <a:xfrm>
            <a:off x="107504" y="1124744"/>
            <a:ext cx="88569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a:off x="179512" y="5661248"/>
            <a:ext cx="8856984" cy="0"/>
          </a:xfrm>
          <a:prstGeom prst="line">
            <a:avLst/>
          </a:prstGeom>
        </p:spPr>
        <p:style>
          <a:lnRef idx="1">
            <a:schemeClr val="accent1"/>
          </a:lnRef>
          <a:fillRef idx="0">
            <a:schemeClr val="accent1"/>
          </a:fillRef>
          <a:effectRef idx="0">
            <a:schemeClr val="accent1"/>
          </a:effectRef>
          <a:fontRef idx="minor">
            <a:schemeClr val="tx1"/>
          </a:fontRef>
        </p:style>
      </p:cxnSp>
      <p:pic>
        <p:nvPicPr>
          <p:cNvPr id="47106" name="Picture 2"/>
          <p:cNvPicPr>
            <a:picLocks noChangeAspect="1" noChangeArrowheads="1"/>
          </p:cNvPicPr>
          <p:nvPr/>
        </p:nvPicPr>
        <p:blipFill>
          <a:blip r:embed="rId6" cstate="print"/>
          <a:srcRect/>
          <a:stretch>
            <a:fillRect/>
          </a:stretch>
        </p:blipFill>
        <p:spPr bwMode="auto">
          <a:xfrm>
            <a:off x="1115616" y="1188716"/>
            <a:ext cx="7156276" cy="4400524"/>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899592" y="5725478"/>
            <a:ext cx="2376263" cy="943881"/>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2267744" y="202952"/>
            <a:ext cx="4320480" cy="849784"/>
          </a:xfrm>
          <a:prstGeom prst="rect">
            <a:avLst/>
          </a:prstGeom>
          <a:noFill/>
          <a:ln w="9525">
            <a:noFill/>
            <a:miter lim="800000"/>
            <a:headEnd/>
            <a:tailEnd/>
          </a:ln>
        </p:spPr>
      </p:pic>
      <p:pic>
        <p:nvPicPr>
          <p:cNvPr id="1029" name="Picture 5" descr="http://www.catolica.edu.sv/lti/download/2008/UNICAES_07_07_08_589X600.jpg"/>
          <p:cNvPicPr>
            <a:picLocks noChangeAspect="1" noChangeArrowheads="1"/>
          </p:cNvPicPr>
          <p:nvPr/>
        </p:nvPicPr>
        <p:blipFill>
          <a:blip r:embed="rId5" cstate="print"/>
          <a:srcRect/>
          <a:stretch>
            <a:fillRect/>
          </a:stretch>
        </p:blipFill>
        <p:spPr bwMode="auto">
          <a:xfrm>
            <a:off x="7092280" y="5715774"/>
            <a:ext cx="936104" cy="953586"/>
          </a:xfrm>
          <a:prstGeom prst="rect">
            <a:avLst/>
          </a:prstGeom>
          <a:noFill/>
        </p:spPr>
      </p:pic>
      <p:cxnSp>
        <p:nvCxnSpPr>
          <p:cNvPr id="10" name="9 Conector recto"/>
          <p:cNvCxnSpPr/>
          <p:nvPr/>
        </p:nvCxnSpPr>
        <p:spPr>
          <a:xfrm>
            <a:off x="107504" y="1124744"/>
            <a:ext cx="88569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a:off x="179512" y="5661248"/>
            <a:ext cx="8856984" cy="0"/>
          </a:xfrm>
          <a:prstGeom prst="line">
            <a:avLst/>
          </a:prstGeom>
        </p:spPr>
        <p:style>
          <a:lnRef idx="1">
            <a:schemeClr val="accent1"/>
          </a:lnRef>
          <a:fillRef idx="0">
            <a:schemeClr val="accent1"/>
          </a:fillRef>
          <a:effectRef idx="0">
            <a:schemeClr val="accent1"/>
          </a:effectRef>
          <a:fontRef idx="minor">
            <a:schemeClr val="tx1"/>
          </a:fontRef>
        </p:style>
      </p:cxnSp>
      <p:pic>
        <p:nvPicPr>
          <p:cNvPr id="48130" name="Picture 2"/>
          <p:cNvPicPr>
            <a:picLocks noChangeAspect="1" noChangeArrowheads="1"/>
          </p:cNvPicPr>
          <p:nvPr/>
        </p:nvPicPr>
        <p:blipFill>
          <a:blip r:embed="rId6" cstate="print"/>
          <a:srcRect/>
          <a:stretch>
            <a:fillRect/>
          </a:stretch>
        </p:blipFill>
        <p:spPr bwMode="auto">
          <a:xfrm>
            <a:off x="1331640" y="1194167"/>
            <a:ext cx="5522368" cy="4395073"/>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5" cstate="print"/>
          <a:srcRect/>
          <a:stretch>
            <a:fillRect/>
          </a:stretch>
        </p:blipFill>
        <p:spPr bwMode="auto">
          <a:xfrm>
            <a:off x="899592" y="5725478"/>
            <a:ext cx="2376263" cy="943881"/>
          </a:xfrm>
          <a:prstGeom prst="rect">
            <a:avLst/>
          </a:prstGeom>
          <a:noFill/>
          <a:ln w="9525">
            <a:noFill/>
            <a:miter lim="800000"/>
            <a:headEnd/>
            <a:tailEnd/>
          </a:ln>
        </p:spPr>
      </p:pic>
      <p:pic>
        <p:nvPicPr>
          <p:cNvPr id="1027" name="Picture 3"/>
          <p:cNvPicPr>
            <a:picLocks noChangeAspect="1" noChangeArrowheads="1"/>
          </p:cNvPicPr>
          <p:nvPr/>
        </p:nvPicPr>
        <p:blipFill>
          <a:blip r:embed="rId6" cstate="print"/>
          <a:srcRect/>
          <a:stretch>
            <a:fillRect/>
          </a:stretch>
        </p:blipFill>
        <p:spPr bwMode="auto">
          <a:xfrm>
            <a:off x="2267744" y="202952"/>
            <a:ext cx="4320480" cy="849784"/>
          </a:xfrm>
          <a:prstGeom prst="rect">
            <a:avLst/>
          </a:prstGeom>
          <a:noFill/>
          <a:ln w="9525">
            <a:noFill/>
            <a:miter lim="800000"/>
            <a:headEnd/>
            <a:tailEnd/>
          </a:ln>
        </p:spPr>
      </p:pic>
      <p:pic>
        <p:nvPicPr>
          <p:cNvPr id="1029" name="Picture 5" descr="http://www.catolica.edu.sv/lti/download/2008/UNICAES_07_07_08_589X600.jpg"/>
          <p:cNvPicPr>
            <a:picLocks noChangeAspect="1" noChangeArrowheads="1"/>
          </p:cNvPicPr>
          <p:nvPr/>
        </p:nvPicPr>
        <p:blipFill>
          <a:blip r:embed="rId7" cstate="print"/>
          <a:srcRect/>
          <a:stretch>
            <a:fillRect/>
          </a:stretch>
        </p:blipFill>
        <p:spPr bwMode="auto">
          <a:xfrm>
            <a:off x="7092280" y="5715774"/>
            <a:ext cx="936104" cy="953586"/>
          </a:xfrm>
          <a:prstGeom prst="rect">
            <a:avLst/>
          </a:prstGeom>
          <a:noFill/>
        </p:spPr>
      </p:pic>
      <p:cxnSp>
        <p:nvCxnSpPr>
          <p:cNvPr id="10" name="9 Conector recto"/>
          <p:cNvCxnSpPr/>
          <p:nvPr/>
        </p:nvCxnSpPr>
        <p:spPr>
          <a:xfrm>
            <a:off x="107504" y="1124744"/>
            <a:ext cx="88569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a:off x="179512" y="5661248"/>
            <a:ext cx="8856984" cy="0"/>
          </a:xfrm>
          <a:prstGeom prst="line">
            <a:avLst/>
          </a:prstGeom>
        </p:spPr>
        <p:style>
          <a:lnRef idx="1">
            <a:schemeClr val="accent1"/>
          </a:lnRef>
          <a:fillRef idx="0">
            <a:schemeClr val="accent1"/>
          </a:fillRef>
          <a:effectRef idx="0">
            <a:schemeClr val="accent1"/>
          </a:effectRef>
          <a:fontRef idx="minor">
            <a:schemeClr val="tx1"/>
          </a:fontRef>
        </p:style>
      </p:cxnSp>
      <p:pic>
        <p:nvPicPr>
          <p:cNvPr id="7" name="2.1.Tengo una PDA y la uso.wmv">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8" cstate="print"/>
          <a:stretch>
            <a:fillRect/>
          </a:stretch>
        </p:blipFill>
        <p:spPr>
          <a:xfrm>
            <a:off x="0" y="0"/>
            <a:ext cx="9144000" cy="6858000"/>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757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899592" y="5725478"/>
            <a:ext cx="2376263" cy="943881"/>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2267744" y="202952"/>
            <a:ext cx="4320480" cy="849784"/>
          </a:xfrm>
          <a:prstGeom prst="rect">
            <a:avLst/>
          </a:prstGeom>
          <a:noFill/>
          <a:ln w="9525">
            <a:noFill/>
            <a:miter lim="800000"/>
            <a:headEnd/>
            <a:tailEnd/>
          </a:ln>
        </p:spPr>
      </p:pic>
      <p:pic>
        <p:nvPicPr>
          <p:cNvPr id="1029" name="Picture 5" descr="http://www.catolica.edu.sv/lti/download/2008/UNICAES_07_07_08_589X600.jpg"/>
          <p:cNvPicPr>
            <a:picLocks noChangeAspect="1" noChangeArrowheads="1"/>
          </p:cNvPicPr>
          <p:nvPr/>
        </p:nvPicPr>
        <p:blipFill>
          <a:blip r:embed="rId5" cstate="print"/>
          <a:srcRect/>
          <a:stretch>
            <a:fillRect/>
          </a:stretch>
        </p:blipFill>
        <p:spPr bwMode="auto">
          <a:xfrm>
            <a:off x="7092280" y="5715774"/>
            <a:ext cx="936104" cy="953586"/>
          </a:xfrm>
          <a:prstGeom prst="rect">
            <a:avLst/>
          </a:prstGeom>
          <a:noFill/>
        </p:spPr>
      </p:pic>
      <p:cxnSp>
        <p:nvCxnSpPr>
          <p:cNvPr id="10" name="9 Conector recto"/>
          <p:cNvCxnSpPr/>
          <p:nvPr/>
        </p:nvCxnSpPr>
        <p:spPr>
          <a:xfrm>
            <a:off x="107504" y="1124744"/>
            <a:ext cx="88569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a:off x="179512" y="5661248"/>
            <a:ext cx="8856984" cy="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3"/>
          <p:cNvPicPr>
            <a:picLocks noChangeAspect="1" noChangeArrowheads="1"/>
          </p:cNvPicPr>
          <p:nvPr/>
        </p:nvPicPr>
        <p:blipFill>
          <a:blip r:embed="rId6" cstate="print"/>
          <a:srcRect/>
          <a:stretch>
            <a:fillRect/>
          </a:stretch>
        </p:blipFill>
        <p:spPr bwMode="auto">
          <a:xfrm>
            <a:off x="827584" y="1196753"/>
            <a:ext cx="7424688" cy="4392488"/>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899592" y="5725478"/>
            <a:ext cx="2376263" cy="943881"/>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2267744" y="202952"/>
            <a:ext cx="4320480" cy="849784"/>
          </a:xfrm>
          <a:prstGeom prst="rect">
            <a:avLst/>
          </a:prstGeom>
          <a:noFill/>
          <a:ln w="9525">
            <a:noFill/>
            <a:miter lim="800000"/>
            <a:headEnd/>
            <a:tailEnd/>
          </a:ln>
        </p:spPr>
      </p:pic>
      <p:pic>
        <p:nvPicPr>
          <p:cNvPr id="1029" name="Picture 5" descr="http://www.catolica.edu.sv/lti/download/2008/UNICAES_07_07_08_589X600.jpg"/>
          <p:cNvPicPr>
            <a:picLocks noChangeAspect="1" noChangeArrowheads="1"/>
          </p:cNvPicPr>
          <p:nvPr/>
        </p:nvPicPr>
        <p:blipFill>
          <a:blip r:embed="rId5" cstate="print"/>
          <a:srcRect/>
          <a:stretch>
            <a:fillRect/>
          </a:stretch>
        </p:blipFill>
        <p:spPr bwMode="auto">
          <a:xfrm>
            <a:off x="7092280" y="5715774"/>
            <a:ext cx="936104" cy="953586"/>
          </a:xfrm>
          <a:prstGeom prst="rect">
            <a:avLst/>
          </a:prstGeom>
          <a:noFill/>
        </p:spPr>
      </p:pic>
      <p:cxnSp>
        <p:nvCxnSpPr>
          <p:cNvPr id="10" name="9 Conector recto"/>
          <p:cNvCxnSpPr/>
          <p:nvPr/>
        </p:nvCxnSpPr>
        <p:spPr>
          <a:xfrm>
            <a:off x="107504" y="1124744"/>
            <a:ext cx="88569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a:off x="179512" y="5661248"/>
            <a:ext cx="8856984" cy="0"/>
          </a:xfrm>
          <a:prstGeom prst="line">
            <a:avLst/>
          </a:prstGeom>
        </p:spPr>
        <p:style>
          <a:lnRef idx="1">
            <a:schemeClr val="accent1"/>
          </a:lnRef>
          <a:fillRef idx="0">
            <a:schemeClr val="accent1"/>
          </a:fillRef>
          <a:effectRef idx="0">
            <a:schemeClr val="accent1"/>
          </a:effectRef>
          <a:fontRef idx="minor">
            <a:schemeClr val="tx1"/>
          </a:fontRef>
        </p:style>
      </p:cxnSp>
      <p:pic>
        <p:nvPicPr>
          <p:cNvPr id="2052" name="Picture 4"/>
          <p:cNvPicPr>
            <a:picLocks noChangeAspect="1" noChangeArrowheads="1"/>
          </p:cNvPicPr>
          <p:nvPr/>
        </p:nvPicPr>
        <p:blipFill>
          <a:blip r:embed="rId6" cstate="print"/>
          <a:srcRect/>
          <a:stretch>
            <a:fillRect/>
          </a:stretch>
        </p:blipFill>
        <p:spPr bwMode="auto">
          <a:xfrm>
            <a:off x="611560" y="1196752"/>
            <a:ext cx="8064896" cy="440936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899592" y="5725478"/>
            <a:ext cx="2376263" cy="943881"/>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2267744" y="202952"/>
            <a:ext cx="4320480" cy="849784"/>
          </a:xfrm>
          <a:prstGeom prst="rect">
            <a:avLst/>
          </a:prstGeom>
          <a:noFill/>
          <a:ln w="9525">
            <a:noFill/>
            <a:miter lim="800000"/>
            <a:headEnd/>
            <a:tailEnd/>
          </a:ln>
        </p:spPr>
      </p:pic>
      <p:pic>
        <p:nvPicPr>
          <p:cNvPr id="1029" name="Picture 5" descr="http://www.catolica.edu.sv/lti/download/2008/UNICAES_07_07_08_589X600.jpg"/>
          <p:cNvPicPr>
            <a:picLocks noChangeAspect="1" noChangeArrowheads="1"/>
          </p:cNvPicPr>
          <p:nvPr/>
        </p:nvPicPr>
        <p:blipFill>
          <a:blip r:embed="rId5" cstate="print"/>
          <a:srcRect/>
          <a:stretch>
            <a:fillRect/>
          </a:stretch>
        </p:blipFill>
        <p:spPr bwMode="auto">
          <a:xfrm>
            <a:off x="7092280" y="5715774"/>
            <a:ext cx="936104" cy="953586"/>
          </a:xfrm>
          <a:prstGeom prst="rect">
            <a:avLst/>
          </a:prstGeom>
          <a:noFill/>
        </p:spPr>
      </p:pic>
      <p:cxnSp>
        <p:nvCxnSpPr>
          <p:cNvPr id="10" name="9 Conector recto"/>
          <p:cNvCxnSpPr/>
          <p:nvPr/>
        </p:nvCxnSpPr>
        <p:spPr>
          <a:xfrm>
            <a:off x="107504" y="1124744"/>
            <a:ext cx="88569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a:off x="179512" y="5661248"/>
            <a:ext cx="8856984" cy="0"/>
          </a:xfrm>
          <a:prstGeom prst="line">
            <a:avLst/>
          </a:prstGeom>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6" cstate="print"/>
          <a:srcRect/>
          <a:stretch>
            <a:fillRect/>
          </a:stretch>
        </p:blipFill>
        <p:spPr bwMode="auto">
          <a:xfrm>
            <a:off x="179512" y="2229048"/>
            <a:ext cx="8784976" cy="199204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899592" y="5725478"/>
            <a:ext cx="2376263" cy="943881"/>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2267744" y="202952"/>
            <a:ext cx="4320480" cy="849784"/>
          </a:xfrm>
          <a:prstGeom prst="rect">
            <a:avLst/>
          </a:prstGeom>
          <a:noFill/>
          <a:ln w="9525">
            <a:noFill/>
            <a:miter lim="800000"/>
            <a:headEnd/>
            <a:tailEnd/>
          </a:ln>
        </p:spPr>
      </p:pic>
      <p:pic>
        <p:nvPicPr>
          <p:cNvPr id="1029" name="Picture 5" descr="http://www.catolica.edu.sv/lti/download/2008/UNICAES_07_07_08_589X600.jpg"/>
          <p:cNvPicPr>
            <a:picLocks noChangeAspect="1" noChangeArrowheads="1"/>
          </p:cNvPicPr>
          <p:nvPr/>
        </p:nvPicPr>
        <p:blipFill>
          <a:blip r:embed="rId5" cstate="print"/>
          <a:srcRect/>
          <a:stretch>
            <a:fillRect/>
          </a:stretch>
        </p:blipFill>
        <p:spPr bwMode="auto">
          <a:xfrm>
            <a:off x="7092280" y="5715774"/>
            <a:ext cx="936104" cy="953586"/>
          </a:xfrm>
          <a:prstGeom prst="rect">
            <a:avLst/>
          </a:prstGeom>
          <a:noFill/>
        </p:spPr>
      </p:pic>
      <p:cxnSp>
        <p:nvCxnSpPr>
          <p:cNvPr id="10" name="9 Conector recto"/>
          <p:cNvCxnSpPr/>
          <p:nvPr/>
        </p:nvCxnSpPr>
        <p:spPr>
          <a:xfrm>
            <a:off x="107504" y="1124744"/>
            <a:ext cx="88569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a:off x="179512" y="5661248"/>
            <a:ext cx="8856984"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7 CuadroTexto"/>
          <p:cNvSpPr txBox="1"/>
          <p:nvPr/>
        </p:nvSpPr>
        <p:spPr>
          <a:xfrm>
            <a:off x="539552" y="1771069"/>
            <a:ext cx="8136904" cy="3170099"/>
          </a:xfrm>
          <a:prstGeom prst="rect">
            <a:avLst/>
          </a:prstGeom>
          <a:noFill/>
        </p:spPr>
        <p:txBody>
          <a:bodyPr wrap="square" rtlCol="0">
            <a:spAutoFit/>
          </a:bodyPr>
          <a:lstStyle/>
          <a:p>
            <a:r>
              <a:rPr lang="en-US" sz="4000" dirty="0" smtClean="0">
                <a:solidFill>
                  <a:schemeClr val="accent4">
                    <a:lumMod val="50000"/>
                  </a:schemeClr>
                </a:solidFill>
                <a:effectLst>
                  <a:outerShdw blurRad="38100" dist="38100" dir="2700000" algn="tl">
                    <a:srgbClr val="000000">
                      <a:alpha val="43137"/>
                    </a:srgbClr>
                  </a:outerShdw>
                </a:effectLst>
              </a:rPr>
              <a:t>“De </a:t>
            </a:r>
            <a:r>
              <a:rPr lang="en-US" sz="4000" dirty="0" err="1" smtClean="0">
                <a:solidFill>
                  <a:schemeClr val="accent4">
                    <a:lumMod val="50000"/>
                  </a:schemeClr>
                </a:solidFill>
                <a:effectLst>
                  <a:outerShdw blurRad="38100" dist="38100" dir="2700000" algn="tl">
                    <a:srgbClr val="000000">
                      <a:alpha val="43137"/>
                    </a:srgbClr>
                  </a:outerShdw>
                </a:effectLst>
              </a:rPr>
              <a:t>algo</a:t>
            </a:r>
            <a:r>
              <a:rPr lang="en-US" sz="4000" dirty="0" smtClean="0">
                <a:solidFill>
                  <a:schemeClr val="accent4">
                    <a:lumMod val="50000"/>
                  </a:schemeClr>
                </a:solidFill>
                <a:effectLst>
                  <a:outerShdw blurRad="38100" dist="38100" dir="2700000" algn="tl">
                    <a:srgbClr val="000000">
                      <a:alpha val="43137"/>
                    </a:srgbClr>
                  </a:outerShdw>
                </a:effectLst>
              </a:rPr>
              <a:t> hay </a:t>
            </a:r>
            <a:r>
              <a:rPr lang="en-US" sz="4000" dirty="0" err="1" smtClean="0">
                <a:solidFill>
                  <a:schemeClr val="accent4">
                    <a:lumMod val="50000"/>
                  </a:schemeClr>
                </a:solidFill>
                <a:effectLst>
                  <a:outerShdw blurRad="38100" dist="38100" dir="2700000" algn="tl">
                    <a:srgbClr val="000000">
                      <a:alpha val="43137"/>
                    </a:srgbClr>
                  </a:outerShdw>
                </a:effectLst>
              </a:rPr>
              <a:t>que</a:t>
            </a:r>
            <a:r>
              <a:rPr lang="en-US" sz="4000" dirty="0" smtClean="0">
                <a:solidFill>
                  <a:schemeClr val="accent4">
                    <a:lumMod val="50000"/>
                  </a:schemeClr>
                </a:solidFill>
                <a:effectLst>
                  <a:outerShdw blurRad="38100" dist="38100" dir="2700000" algn="tl">
                    <a:srgbClr val="000000">
                      <a:alpha val="43137"/>
                    </a:srgbClr>
                  </a:outerShdw>
                </a:effectLst>
              </a:rPr>
              <a:t> </a:t>
            </a:r>
            <a:r>
              <a:rPr lang="en-US" sz="4000" dirty="0" err="1" smtClean="0">
                <a:solidFill>
                  <a:schemeClr val="accent4">
                    <a:lumMod val="50000"/>
                  </a:schemeClr>
                </a:solidFill>
                <a:effectLst>
                  <a:outerShdw blurRad="38100" dist="38100" dir="2700000" algn="tl">
                    <a:srgbClr val="000000">
                      <a:alpha val="43137"/>
                    </a:srgbClr>
                  </a:outerShdw>
                </a:effectLst>
              </a:rPr>
              <a:t>estar</a:t>
            </a:r>
            <a:r>
              <a:rPr lang="en-US" sz="4000" dirty="0" smtClean="0">
                <a:solidFill>
                  <a:schemeClr val="accent4">
                    <a:lumMod val="50000"/>
                  </a:schemeClr>
                </a:solidFill>
                <a:effectLst>
                  <a:outerShdw blurRad="38100" dist="38100" dir="2700000" algn="tl">
                    <a:srgbClr val="000000">
                      <a:alpha val="43137"/>
                    </a:srgbClr>
                  </a:outerShdw>
                </a:effectLst>
              </a:rPr>
              <a:t> </a:t>
            </a:r>
            <a:r>
              <a:rPr lang="en-US" sz="4000" dirty="0" err="1" smtClean="0">
                <a:solidFill>
                  <a:schemeClr val="accent4">
                    <a:lumMod val="50000"/>
                  </a:schemeClr>
                </a:solidFill>
                <a:effectLst>
                  <a:outerShdw blurRad="38100" dist="38100" dir="2700000" algn="tl">
                    <a:srgbClr val="000000">
                      <a:alpha val="43137"/>
                    </a:srgbClr>
                  </a:outerShdw>
                </a:effectLst>
              </a:rPr>
              <a:t>seguros</a:t>
            </a:r>
            <a:r>
              <a:rPr lang="en-US" sz="4000" dirty="0" smtClean="0">
                <a:solidFill>
                  <a:schemeClr val="accent4">
                    <a:lumMod val="50000"/>
                  </a:schemeClr>
                </a:solidFill>
                <a:effectLst>
                  <a:outerShdw blurRad="38100" dist="38100" dir="2700000" algn="tl">
                    <a:srgbClr val="000000">
                      <a:alpha val="43137"/>
                    </a:srgbClr>
                  </a:outerShdw>
                </a:effectLst>
              </a:rPr>
              <a:t> y </a:t>
            </a:r>
            <a:r>
              <a:rPr lang="en-US" sz="4000" dirty="0" err="1" smtClean="0">
                <a:solidFill>
                  <a:schemeClr val="accent4">
                    <a:lumMod val="50000"/>
                  </a:schemeClr>
                </a:solidFill>
                <a:effectLst>
                  <a:outerShdw blurRad="38100" dist="38100" dir="2700000" algn="tl">
                    <a:srgbClr val="000000">
                      <a:alpha val="43137"/>
                    </a:srgbClr>
                  </a:outerShdw>
                </a:effectLst>
              </a:rPr>
              <a:t>es</a:t>
            </a:r>
            <a:r>
              <a:rPr lang="en-US" sz="4000" dirty="0" smtClean="0">
                <a:solidFill>
                  <a:schemeClr val="accent4">
                    <a:lumMod val="50000"/>
                  </a:schemeClr>
                </a:solidFill>
                <a:effectLst>
                  <a:outerShdw blurRad="38100" dist="38100" dir="2700000" algn="tl">
                    <a:srgbClr val="000000">
                      <a:alpha val="43137"/>
                    </a:srgbClr>
                  </a:outerShdw>
                </a:effectLst>
              </a:rPr>
              <a:t> </a:t>
            </a:r>
            <a:r>
              <a:rPr lang="en-US" sz="4000" dirty="0" err="1" smtClean="0">
                <a:solidFill>
                  <a:schemeClr val="accent4">
                    <a:lumMod val="50000"/>
                  </a:schemeClr>
                </a:solidFill>
                <a:effectLst>
                  <a:outerShdw blurRad="38100" dist="38100" dir="2700000" algn="tl">
                    <a:srgbClr val="000000">
                      <a:alpha val="43137"/>
                    </a:srgbClr>
                  </a:outerShdw>
                </a:effectLst>
              </a:rPr>
              <a:t>que</a:t>
            </a:r>
            <a:r>
              <a:rPr lang="en-US" sz="4000" dirty="0" smtClean="0">
                <a:solidFill>
                  <a:schemeClr val="accent4">
                    <a:lumMod val="50000"/>
                  </a:schemeClr>
                </a:solidFill>
                <a:effectLst>
                  <a:outerShdw blurRad="38100" dist="38100" dir="2700000" algn="tl">
                    <a:srgbClr val="000000">
                      <a:alpha val="43137"/>
                    </a:srgbClr>
                  </a:outerShdw>
                </a:effectLst>
              </a:rPr>
              <a:t> </a:t>
            </a:r>
            <a:r>
              <a:rPr lang="en-US" sz="4000" dirty="0" err="1" smtClean="0">
                <a:solidFill>
                  <a:schemeClr val="accent4">
                    <a:lumMod val="50000"/>
                  </a:schemeClr>
                </a:solidFill>
                <a:effectLst>
                  <a:outerShdw blurRad="38100" dist="38100" dir="2700000" algn="tl">
                    <a:srgbClr val="000000">
                      <a:alpha val="43137"/>
                    </a:srgbClr>
                  </a:outerShdw>
                </a:effectLst>
              </a:rPr>
              <a:t>las</a:t>
            </a:r>
            <a:r>
              <a:rPr lang="en-US" sz="4000" dirty="0" smtClean="0">
                <a:solidFill>
                  <a:schemeClr val="accent4">
                    <a:lumMod val="50000"/>
                  </a:schemeClr>
                </a:solidFill>
                <a:effectLst>
                  <a:outerShdw blurRad="38100" dist="38100" dir="2700000" algn="tl">
                    <a:srgbClr val="000000">
                      <a:alpha val="43137"/>
                    </a:srgbClr>
                  </a:outerShdw>
                </a:effectLst>
              </a:rPr>
              <a:t> </a:t>
            </a:r>
            <a:r>
              <a:rPr lang="en-US" sz="4000" dirty="0" err="1" smtClean="0">
                <a:solidFill>
                  <a:schemeClr val="accent4">
                    <a:lumMod val="50000"/>
                  </a:schemeClr>
                </a:solidFill>
                <a:effectLst>
                  <a:outerShdw blurRad="38100" dist="38100" dir="2700000" algn="tl">
                    <a:srgbClr val="000000">
                      <a:alpha val="43137"/>
                    </a:srgbClr>
                  </a:outerShdw>
                </a:effectLst>
              </a:rPr>
              <a:t>tecnologias</a:t>
            </a:r>
            <a:r>
              <a:rPr lang="en-US" sz="4000" dirty="0" smtClean="0">
                <a:solidFill>
                  <a:schemeClr val="accent4">
                    <a:lumMod val="50000"/>
                  </a:schemeClr>
                </a:solidFill>
                <a:effectLst>
                  <a:outerShdw blurRad="38100" dist="38100" dir="2700000" algn="tl">
                    <a:srgbClr val="000000">
                      <a:alpha val="43137"/>
                    </a:srgbClr>
                  </a:outerShdw>
                </a:effectLst>
              </a:rPr>
              <a:t> de la </a:t>
            </a:r>
            <a:r>
              <a:rPr lang="en-US" sz="4000" dirty="0" err="1" smtClean="0">
                <a:solidFill>
                  <a:schemeClr val="accent4">
                    <a:lumMod val="50000"/>
                  </a:schemeClr>
                </a:solidFill>
                <a:effectLst>
                  <a:outerShdw blurRad="38100" dist="38100" dir="2700000" algn="tl">
                    <a:srgbClr val="000000">
                      <a:alpha val="43137"/>
                    </a:srgbClr>
                  </a:outerShdw>
                </a:effectLst>
              </a:rPr>
              <a:t>informaci</a:t>
            </a:r>
            <a:r>
              <a:rPr lang="es-SV" sz="4000" dirty="0" err="1" smtClean="0">
                <a:solidFill>
                  <a:schemeClr val="accent4">
                    <a:lumMod val="50000"/>
                  </a:schemeClr>
                </a:solidFill>
                <a:effectLst>
                  <a:outerShdw blurRad="38100" dist="38100" dir="2700000" algn="tl">
                    <a:srgbClr val="000000">
                      <a:alpha val="43137"/>
                    </a:srgbClr>
                  </a:outerShdw>
                </a:effectLst>
              </a:rPr>
              <a:t>ón</a:t>
            </a:r>
            <a:r>
              <a:rPr lang="es-SV" sz="4000" dirty="0" smtClean="0">
                <a:solidFill>
                  <a:schemeClr val="accent4">
                    <a:lumMod val="50000"/>
                  </a:schemeClr>
                </a:solidFill>
                <a:effectLst>
                  <a:outerShdw blurRad="38100" dist="38100" dir="2700000" algn="tl">
                    <a:srgbClr val="000000">
                      <a:alpha val="43137"/>
                    </a:srgbClr>
                  </a:outerShdw>
                </a:effectLst>
              </a:rPr>
              <a:t> y la </a:t>
            </a:r>
            <a:r>
              <a:rPr lang="es-SV" sz="4000" dirty="0" err="1" smtClean="0">
                <a:solidFill>
                  <a:schemeClr val="accent4">
                    <a:lumMod val="50000"/>
                  </a:schemeClr>
                </a:solidFill>
                <a:effectLst>
                  <a:outerShdw blurRad="38100" dist="38100" dir="2700000" algn="tl">
                    <a:srgbClr val="000000">
                      <a:alpha val="43137"/>
                    </a:srgbClr>
                  </a:outerShdw>
                </a:effectLst>
              </a:rPr>
              <a:t>comunmicación</a:t>
            </a:r>
            <a:r>
              <a:rPr lang="es-SV" sz="4000" dirty="0" smtClean="0">
                <a:solidFill>
                  <a:schemeClr val="accent4">
                    <a:lumMod val="50000"/>
                  </a:schemeClr>
                </a:solidFill>
                <a:effectLst>
                  <a:outerShdw blurRad="38100" dist="38100" dir="2700000" algn="tl">
                    <a:srgbClr val="000000">
                      <a:alpha val="43137"/>
                    </a:srgbClr>
                  </a:outerShdw>
                </a:effectLst>
              </a:rPr>
              <a:t> han cambiado el mundo de la empresa y lo van a seguir haciendo en el futuro”</a:t>
            </a:r>
            <a:endParaRPr lang="en-US" sz="4000" dirty="0">
              <a:solidFill>
                <a:schemeClr val="accent4">
                  <a:lumMod val="50000"/>
                </a:schemeClr>
              </a:solidFill>
              <a:effectLst>
                <a:outerShdw blurRad="38100" dist="38100" dir="2700000" algn="tl">
                  <a:srgbClr val="000000">
                    <a:alpha val="43137"/>
                  </a:srgbClr>
                </a:outerShdw>
              </a:effectLst>
            </a:endParaRPr>
          </a:p>
        </p:txBody>
      </p:sp>
    </p:spTree>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899592" y="5725478"/>
            <a:ext cx="2376263" cy="943881"/>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2267744" y="202952"/>
            <a:ext cx="4320480" cy="849784"/>
          </a:xfrm>
          <a:prstGeom prst="rect">
            <a:avLst/>
          </a:prstGeom>
          <a:noFill/>
          <a:ln w="9525">
            <a:noFill/>
            <a:miter lim="800000"/>
            <a:headEnd/>
            <a:tailEnd/>
          </a:ln>
        </p:spPr>
      </p:pic>
      <p:pic>
        <p:nvPicPr>
          <p:cNvPr id="1029" name="Picture 5" descr="http://www.catolica.edu.sv/lti/download/2008/UNICAES_07_07_08_589X600.jpg"/>
          <p:cNvPicPr>
            <a:picLocks noChangeAspect="1" noChangeArrowheads="1"/>
          </p:cNvPicPr>
          <p:nvPr/>
        </p:nvPicPr>
        <p:blipFill>
          <a:blip r:embed="rId5" cstate="print"/>
          <a:srcRect/>
          <a:stretch>
            <a:fillRect/>
          </a:stretch>
        </p:blipFill>
        <p:spPr bwMode="auto">
          <a:xfrm>
            <a:off x="7092280" y="5715774"/>
            <a:ext cx="936104" cy="953586"/>
          </a:xfrm>
          <a:prstGeom prst="rect">
            <a:avLst/>
          </a:prstGeom>
          <a:noFill/>
        </p:spPr>
      </p:pic>
      <p:cxnSp>
        <p:nvCxnSpPr>
          <p:cNvPr id="10" name="9 Conector recto"/>
          <p:cNvCxnSpPr/>
          <p:nvPr/>
        </p:nvCxnSpPr>
        <p:spPr>
          <a:xfrm>
            <a:off x="107504" y="1124744"/>
            <a:ext cx="88569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a:off x="179512" y="5661248"/>
            <a:ext cx="885698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611560" y="2636912"/>
            <a:ext cx="8424936" cy="1107996"/>
          </a:xfrm>
          <a:prstGeom prst="rect">
            <a:avLst/>
          </a:prstGeom>
          <a:noFill/>
        </p:spPr>
        <p:txBody>
          <a:bodyPr wrap="square" rtlCol="0">
            <a:spAutoFit/>
          </a:bodyPr>
          <a:lstStyle/>
          <a:p>
            <a:r>
              <a:rPr lang="es-SV" sz="6600" dirty="0" smtClean="0">
                <a:solidFill>
                  <a:schemeClr val="accent2">
                    <a:lumMod val="75000"/>
                  </a:schemeClr>
                </a:solidFill>
                <a:effectLst>
                  <a:outerShdw blurRad="38100" dist="38100" dir="2700000" algn="tl">
                    <a:srgbClr val="000000">
                      <a:alpha val="43137"/>
                    </a:srgbClr>
                  </a:outerShdw>
                </a:effectLst>
              </a:rPr>
              <a:t>Preguntas y Comentarios</a:t>
            </a:r>
            <a:endParaRPr lang="en-US" sz="6600" dirty="0">
              <a:solidFill>
                <a:schemeClr val="accent2">
                  <a:lumMod val="75000"/>
                </a:schemeClr>
              </a:solidFill>
              <a:effectLst>
                <a:outerShdw blurRad="38100" dist="38100" dir="2700000" algn="tl">
                  <a:srgbClr val="000000">
                    <a:alpha val="43137"/>
                  </a:srgbClr>
                </a:outerShdw>
              </a:effectLst>
            </a:endParaRP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contenido"/>
          <p:cNvSpPr>
            <a:spLocks noGrp="1"/>
          </p:cNvSpPr>
          <p:nvPr>
            <p:ph sz="quarter" idx="1"/>
          </p:nvPr>
        </p:nvSpPr>
        <p:spPr>
          <a:xfrm>
            <a:off x="0" y="1196752"/>
            <a:ext cx="9144000" cy="4392488"/>
          </a:xfrm>
        </p:spPr>
        <p:txBody>
          <a:bodyPr>
            <a:normAutofit/>
          </a:bodyPr>
          <a:lstStyle/>
          <a:p>
            <a:pPr>
              <a:buNone/>
            </a:pPr>
            <a:r>
              <a:rPr lang="en-US" sz="4400" b="1" dirty="0" err="1" smtClean="0"/>
              <a:t>Ventajas</a:t>
            </a:r>
            <a:r>
              <a:rPr lang="en-US" sz="4400" b="1" dirty="0" smtClean="0"/>
              <a:t> TIC en la </a:t>
            </a:r>
            <a:r>
              <a:rPr lang="en-US" sz="4400" b="1" dirty="0" err="1" smtClean="0"/>
              <a:t>empresa</a:t>
            </a:r>
            <a:r>
              <a:rPr lang="en-US" sz="4400" b="1" dirty="0" smtClean="0"/>
              <a:t>:</a:t>
            </a:r>
          </a:p>
          <a:p>
            <a:pPr lvl="2">
              <a:buFont typeface="Wingdings" pitchFamily="2" charset="2"/>
              <a:buChar char="Ø"/>
            </a:pPr>
            <a:r>
              <a:rPr lang="es-SV" sz="3000" dirty="0" smtClean="0"/>
              <a:t>Mejora la eficiencia del negocio.</a:t>
            </a:r>
            <a:endParaRPr lang="en-US" sz="3000" dirty="0" smtClean="0"/>
          </a:p>
          <a:p>
            <a:pPr lvl="2">
              <a:buFont typeface="Wingdings" pitchFamily="2" charset="2"/>
              <a:buChar char="Ø"/>
            </a:pPr>
            <a:r>
              <a:rPr lang="en-US" sz="3000" dirty="0" err="1" smtClean="0"/>
              <a:t>Automatización</a:t>
            </a:r>
            <a:r>
              <a:rPr lang="en-US" sz="3000" dirty="0" smtClean="0"/>
              <a:t> de </a:t>
            </a:r>
            <a:r>
              <a:rPr lang="en-US" sz="3000" dirty="0" err="1" smtClean="0"/>
              <a:t>tareas</a:t>
            </a:r>
            <a:r>
              <a:rPr lang="en-US" sz="3000" dirty="0" smtClean="0"/>
              <a:t>.</a:t>
            </a:r>
          </a:p>
          <a:p>
            <a:pPr lvl="2">
              <a:buFont typeface="Wingdings" pitchFamily="2" charset="2"/>
              <a:buChar char="Ø"/>
            </a:pPr>
            <a:r>
              <a:rPr lang="en-US" sz="3000" dirty="0" smtClean="0"/>
              <a:t>Control </a:t>
            </a:r>
            <a:r>
              <a:rPr lang="en-US" sz="3000" dirty="0" err="1" smtClean="0"/>
              <a:t>económico</a:t>
            </a:r>
            <a:r>
              <a:rPr lang="en-US" sz="3000" dirty="0" smtClean="0"/>
              <a:t> y </a:t>
            </a:r>
            <a:r>
              <a:rPr lang="en-US" sz="3000" dirty="0" err="1" smtClean="0"/>
              <a:t>financiero</a:t>
            </a:r>
            <a:r>
              <a:rPr lang="en-US" sz="3000" dirty="0" smtClean="0"/>
              <a:t>.</a:t>
            </a:r>
          </a:p>
          <a:p>
            <a:pPr lvl="2">
              <a:buFont typeface="Wingdings" pitchFamily="2" charset="2"/>
              <a:buChar char="Ø"/>
            </a:pPr>
            <a:r>
              <a:rPr lang="en-US" sz="3000" dirty="0" smtClean="0"/>
              <a:t>Control de la </a:t>
            </a:r>
            <a:r>
              <a:rPr lang="en-US" sz="3000" dirty="0" err="1" smtClean="0"/>
              <a:t>información</a:t>
            </a:r>
            <a:r>
              <a:rPr lang="en-US" sz="3000" dirty="0" smtClean="0"/>
              <a:t>.</a:t>
            </a:r>
          </a:p>
          <a:p>
            <a:pPr lvl="2">
              <a:buFont typeface="Wingdings" pitchFamily="2" charset="2"/>
              <a:buChar char="Ø"/>
            </a:pPr>
            <a:r>
              <a:rPr lang="en-US" sz="3000" dirty="0" err="1" smtClean="0"/>
              <a:t>Ahorro</a:t>
            </a:r>
            <a:r>
              <a:rPr lang="en-US" sz="3000" dirty="0" smtClean="0"/>
              <a:t> de </a:t>
            </a:r>
            <a:r>
              <a:rPr lang="en-US" sz="3000" dirty="0" err="1" smtClean="0"/>
              <a:t>espacio</a:t>
            </a:r>
            <a:r>
              <a:rPr lang="en-US" sz="3000" dirty="0" smtClean="0"/>
              <a:t>.</a:t>
            </a:r>
          </a:p>
          <a:p>
            <a:pPr lvl="2">
              <a:buFont typeface="Wingdings" pitchFamily="2" charset="2"/>
              <a:buChar char="Ø"/>
            </a:pPr>
            <a:r>
              <a:rPr lang="en-US" sz="3000" dirty="0" err="1" smtClean="0"/>
              <a:t>Ahorro</a:t>
            </a:r>
            <a:r>
              <a:rPr lang="en-US" sz="3000" dirty="0" smtClean="0"/>
              <a:t> de </a:t>
            </a:r>
            <a:r>
              <a:rPr lang="en-US" sz="3000" dirty="0" err="1" smtClean="0"/>
              <a:t>tiempo</a:t>
            </a:r>
            <a:r>
              <a:rPr lang="en-US" sz="3000" dirty="0" smtClean="0"/>
              <a:t>.</a:t>
            </a:r>
          </a:p>
          <a:p>
            <a:pPr lvl="2">
              <a:buFont typeface="Wingdings" pitchFamily="2" charset="2"/>
              <a:buChar char="Ø"/>
            </a:pPr>
            <a:r>
              <a:rPr lang="en-US" sz="3000" dirty="0" err="1" smtClean="0"/>
              <a:t>Seguridad</a:t>
            </a:r>
            <a:r>
              <a:rPr lang="en-US" sz="3000" dirty="0" smtClean="0"/>
              <a:t>.</a:t>
            </a:r>
            <a:endParaRPr lang="en-US" sz="3000" dirty="0" smtClean="0">
              <a:solidFill>
                <a:schemeClr val="accent3">
                  <a:lumMod val="50000"/>
                </a:schemeClr>
              </a:solidFill>
              <a:latin typeface="Baskerville Old Face" pitchFamily="18" charset="0"/>
            </a:endParaRPr>
          </a:p>
        </p:txBody>
      </p:sp>
      <p:pic>
        <p:nvPicPr>
          <p:cNvPr id="1026" name="Picture 2"/>
          <p:cNvPicPr>
            <a:picLocks noChangeAspect="1" noChangeArrowheads="1"/>
          </p:cNvPicPr>
          <p:nvPr/>
        </p:nvPicPr>
        <p:blipFill>
          <a:blip r:embed="rId3" cstate="print"/>
          <a:srcRect/>
          <a:stretch>
            <a:fillRect/>
          </a:stretch>
        </p:blipFill>
        <p:spPr bwMode="auto">
          <a:xfrm>
            <a:off x="899592" y="5725478"/>
            <a:ext cx="2376263" cy="943881"/>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2267744" y="202952"/>
            <a:ext cx="4320480" cy="849784"/>
          </a:xfrm>
          <a:prstGeom prst="rect">
            <a:avLst/>
          </a:prstGeom>
          <a:noFill/>
          <a:ln w="9525">
            <a:noFill/>
            <a:miter lim="800000"/>
            <a:headEnd/>
            <a:tailEnd/>
          </a:ln>
        </p:spPr>
      </p:pic>
      <p:pic>
        <p:nvPicPr>
          <p:cNvPr id="1029" name="Picture 5" descr="http://www.catolica.edu.sv/lti/download/2008/UNICAES_07_07_08_589X600.jpg"/>
          <p:cNvPicPr>
            <a:picLocks noChangeAspect="1" noChangeArrowheads="1"/>
          </p:cNvPicPr>
          <p:nvPr/>
        </p:nvPicPr>
        <p:blipFill>
          <a:blip r:embed="rId5" cstate="print"/>
          <a:srcRect/>
          <a:stretch>
            <a:fillRect/>
          </a:stretch>
        </p:blipFill>
        <p:spPr bwMode="auto">
          <a:xfrm>
            <a:off x="7092280" y="5715774"/>
            <a:ext cx="936104" cy="953586"/>
          </a:xfrm>
          <a:prstGeom prst="rect">
            <a:avLst/>
          </a:prstGeom>
          <a:noFill/>
        </p:spPr>
      </p:pic>
      <p:cxnSp>
        <p:nvCxnSpPr>
          <p:cNvPr id="10" name="9 Conector recto"/>
          <p:cNvCxnSpPr/>
          <p:nvPr/>
        </p:nvCxnSpPr>
        <p:spPr>
          <a:xfrm>
            <a:off x="107504" y="1124744"/>
            <a:ext cx="88569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a:off x="179512" y="5661248"/>
            <a:ext cx="8856984"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899592" y="5725478"/>
            <a:ext cx="2376263" cy="943881"/>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2267744" y="202952"/>
            <a:ext cx="4320480" cy="849784"/>
          </a:xfrm>
          <a:prstGeom prst="rect">
            <a:avLst/>
          </a:prstGeom>
          <a:noFill/>
          <a:ln w="9525">
            <a:noFill/>
            <a:miter lim="800000"/>
            <a:headEnd/>
            <a:tailEnd/>
          </a:ln>
        </p:spPr>
      </p:pic>
      <p:pic>
        <p:nvPicPr>
          <p:cNvPr id="1029" name="Picture 5" descr="http://www.catolica.edu.sv/lti/download/2008/UNICAES_07_07_08_589X600.jpg"/>
          <p:cNvPicPr>
            <a:picLocks noChangeAspect="1" noChangeArrowheads="1"/>
          </p:cNvPicPr>
          <p:nvPr/>
        </p:nvPicPr>
        <p:blipFill>
          <a:blip r:embed="rId5" cstate="print"/>
          <a:srcRect/>
          <a:stretch>
            <a:fillRect/>
          </a:stretch>
        </p:blipFill>
        <p:spPr bwMode="auto">
          <a:xfrm>
            <a:off x="7092280" y="5715774"/>
            <a:ext cx="936104" cy="953586"/>
          </a:xfrm>
          <a:prstGeom prst="rect">
            <a:avLst/>
          </a:prstGeom>
          <a:noFill/>
        </p:spPr>
      </p:pic>
      <p:cxnSp>
        <p:nvCxnSpPr>
          <p:cNvPr id="10" name="9 Conector recto"/>
          <p:cNvCxnSpPr/>
          <p:nvPr/>
        </p:nvCxnSpPr>
        <p:spPr>
          <a:xfrm>
            <a:off x="107504" y="1124744"/>
            <a:ext cx="88569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a:off x="179512" y="5661248"/>
            <a:ext cx="885698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611560" y="2636912"/>
            <a:ext cx="8424936" cy="1107996"/>
          </a:xfrm>
          <a:prstGeom prst="rect">
            <a:avLst/>
          </a:prstGeom>
          <a:noFill/>
        </p:spPr>
        <p:txBody>
          <a:bodyPr wrap="square" rtlCol="0">
            <a:spAutoFit/>
          </a:bodyPr>
          <a:lstStyle/>
          <a:p>
            <a:r>
              <a:rPr lang="es-SV" sz="6600" dirty="0" smtClean="0">
                <a:solidFill>
                  <a:schemeClr val="accent2">
                    <a:lumMod val="75000"/>
                  </a:schemeClr>
                </a:solidFill>
                <a:effectLst>
                  <a:outerShdw blurRad="38100" dist="38100" dir="2700000" algn="tl">
                    <a:srgbClr val="000000">
                      <a:alpha val="43137"/>
                    </a:srgbClr>
                  </a:outerShdw>
                </a:effectLst>
              </a:rPr>
              <a:t>Gracias por su atención</a:t>
            </a:r>
            <a:endParaRPr lang="en-US" sz="6600" dirty="0">
              <a:solidFill>
                <a:schemeClr val="accent2">
                  <a:lumMod val="75000"/>
                </a:schemeClr>
              </a:solidFill>
              <a:effectLst>
                <a:outerShdw blurRad="38100" dist="38100" dir="2700000" algn="tl">
                  <a:srgbClr val="000000">
                    <a:alpha val="43137"/>
                  </a:srgbClr>
                </a:outerShdw>
              </a:effectLst>
            </a:endParaRPr>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contenido"/>
          <p:cNvSpPr>
            <a:spLocks noGrp="1"/>
          </p:cNvSpPr>
          <p:nvPr>
            <p:ph sz="quarter" idx="1"/>
          </p:nvPr>
        </p:nvSpPr>
        <p:spPr>
          <a:xfrm>
            <a:off x="0" y="1196752"/>
            <a:ext cx="9144000" cy="4392488"/>
          </a:xfrm>
        </p:spPr>
        <p:txBody>
          <a:bodyPr>
            <a:normAutofit/>
          </a:bodyPr>
          <a:lstStyle/>
          <a:p>
            <a:pPr>
              <a:buNone/>
            </a:pPr>
            <a:r>
              <a:rPr lang="en-US" sz="4400" b="1" dirty="0" err="1" smtClean="0"/>
              <a:t>Ventajas</a:t>
            </a:r>
            <a:r>
              <a:rPr lang="en-US" sz="4400" b="1" dirty="0" smtClean="0"/>
              <a:t> TIC en la </a:t>
            </a:r>
            <a:r>
              <a:rPr lang="en-US" sz="4400" b="1" dirty="0" err="1" smtClean="0"/>
              <a:t>empresa</a:t>
            </a:r>
            <a:r>
              <a:rPr lang="en-US" sz="4400" b="1" dirty="0" smtClean="0"/>
              <a:t>:</a:t>
            </a:r>
          </a:p>
          <a:p>
            <a:pPr lvl="2">
              <a:buFont typeface="Wingdings" pitchFamily="2" charset="2"/>
              <a:buChar char="Ø"/>
            </a:pPr>
            <a:r>
              <a:rPr lang="es-SV" sz="3000" dirty="0" smtClean="0"/>
              <a:t>Información siempre disponible.</a:t>
            </a:r>
          </a:p>
          <a:p>
            <a:pPr lvl="2">
              <a:buFont typeface="Wingdings" pitchFamily="2" charset="2"/>
              <a:buChar char="Ø"/>
            </a:pPr>
            <a:r>
              <a:rPr lang="es-SV" sz="3000" dirty="0" smtClean="0">
                <a:solidFill>
                  <a:schemeClr val="accent3">
                    <a:lumMod val="50000"/>
                  </a:schemeClr>
                </a:solidFill>
                <a:latin typeface="Baskerville Old Face" pitchFamily="18" charset="0"/>
              </a:rPr>
              <a:t>Mejora de la comunicación con la clientela y empresas proveedoras.</a:t>
            </a:r>
          </a:p>
          <a:p>
            <a:pPr lvl="2">
              <a:buFont typeface="Wingdings" pitchFamily="2" charset="2"/>
              <a:buChar char="Ø"/>
            </a:pPr>
            <a:r>
              <a:rPr lang="es-SV" sz="3000" dirty="0" smtClean="0">
                <a:solidFill>
                  <a:schemeClr val="accent3">
                    <a:lumMod val="50000"/>
                  </a:schemeClr>
                </a:solidFill>
                <a:latin typeface="Baskerville Old Face" pitchFamily="18" charset="0"/>
              </a:rPr>
              <a:t>Acceso a nuevos mercados.</a:t>
            </a:r>
          </a:p>
          <a:p>
            <a:pPr lvl="2">
              <a:buFont typeface="Wingdings" pitchFamily="2" charset="2"/>
              <a:buChar char="Ø"/>
            </a:pPr>
            <a:r>
              <a:rPr lang="es-SV" sz="3000" dirty="0" smtClean="0">
                <a:solidFill>
                  <a:schemeClr val="accent3">
                    <a:lumMod val="50000"/>
                  </a:schemeClr>
                </a:solidFill>
                <a:latin typeface="Baskerville Old Face" pitchFamily="18" charset="0"/>
              </a:rPr>
              <a:t>Mejora la competitividad de la empresa.</a:t>
            </a:r>
            <a:endParaRPr lang="en-US" sz="3000" dirty="0" smtClean="0">
              <a:solidFill>
                <a:schemeClr val="accent3">
                  <a:lumMod val="50000"/>
                </a:schemeClr>
              </a:solidFill>
              <a:latin typeface="Baskerville Old Face" pitchFamily="18" charset="0"/>
            </a:endParaRPr>
          </a:p>
        </p:txBody>
      </p:sp>
      <p:pic>
        <p:nvPicPr>
          <p:cNvPr id="1026" name="Picture 2"/>
          <p:cNvPicPr>
            <a:picLocks noChangeAspect="1" noChangeArrowheads="1"/>
          </p:cNvPicPr>
          <p:nvPr/>
        </p:nvPicPr>
        <p:blipFill>
          <a:blip r:embed="rId2" cstate="print"/>
          <a:srcRect/>
          <a:stretch>
            <a:fillRect/>
          </a:stretch>
        </p:blipFill>
        <p:spPr bwMode="auto">
          <a:xfrm>
            <a:off x="899592" y="5725478"/>
            <a:ext cx="2376263" cy="943881"/>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2267744" y="202952"/>
            <a:ext cx="4320480" cy="849784"/>
          </a:xfrm>
          <a:prstGeom prst="rect">
            <a:avLst/>
          </a:prstGeom>
          <a:noFill/>
          <a:ln w="9525">
            <a:noFill/>
            <a:miter lim="800000"/>
            <a:headEnd/>
            <a:tailEnd/>
          </a:ln>
        </p:spPr>
      </p:pic>
      <p:pic>
        <p:nvPicPr>
          <p:cNvPr id="1029" name="Picture 5" descr="http://www.catolica.edu.sv/lti/download/2008/UNICAES_07_07_08_589X600.jpg"/>
          <p:cNvPicPr>
            <a:picLocks noChangeAspect="1" noChangeArrowheads="1"/>
          </p:cNvPicPr>
          <p:nvPr/>
        </p:nvPicPr>
        <p:blipFill>
          <a:blip r:embed="rId4" cstate="print"/>
          <a:srcRect/>
          <a:stretch>
            <a:fillRect/>
          </a:stretch>
        </p:blipFill>
        <p:spPr bwMode="auto">
          <a:xfrm>
            <a:off x="7092280" y="5715774"/>
            <a:ext cx="936104" cy="953586"/>
          </a:xfrm>
          <a:prstGeom prst="rect">
            <a:avLst/>
          </a:prstGeom>
          <a:noFill/>
        </p:spPr>
      </p:pic>
      <p:cxnSp>
        <p:nvCxnSpPr>
          <p:cNvPr id="10" name="9 Conector recto"/>
          <p:cNvCxnSpPr/>
          <p:nvPr/>
        </p:nvCxnSpPr>
        <p:spPr>
          <a:xfrm>
            <a:off x="107504" y="1124744"/>
            <a:ext cx="88569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a:off x="179512" y="5661248"/>
            <a:ext cx="8856984"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contenido"/>
          <p:cNvSpPr>
            <a:spLocks noGrp="1"/>
          </p:cNvSpPr>
          <p:nvPr>
            <p:ph sz="quarter" idx="1"/>
          </p:nvPr>
        </p:nvSpPr>
        <p:spPr>
          <a:xfrm>
            <a:off x="0" y="1196752"/>
            <a:ext cx="9144000" cy="4392488"/>
          </a:xfrm>
        </p:spPr>
        <p:txBody>
          <a:bodyPr>
            <a:normAutofit/>
          </a:bodyPr>
          <a:lstStyle/>
          <a:p>
            <a:pPr algn="ctr">
              <a:buNone/>
            </a:pPr>
            <a:endParaRPr lang="es-ES" sz="4000" dirty="0" smtClean="0"/>
          </a:p>
          <a:p>
            <a:pPr algn="ctr">
              <a:buNone/>
            </a:pPr>
            <a:r>
              <a:rPr lang="es-ES" sz="4000" dirty="0" smtClean="0"/>
              <a:t>Es </a:t>
            </a:r>
            <a:r>
              <a:rPr lang="es-ES" sz="4000" b="1" dirty="0" smtClean="0"/>
              <a:t>importante</a:t>
            </a:r>
            <a:r>
              <a:rPr lang="es-ES" sz="4000" dirty="0" smtClean="0"/>
              <a:t> que la empresa empiece a </a:t>
            </a:r>
            <a:r>
              <a:rPr lang="es-ES" sz="4000" b="1" dirty="0" smtClean="0"/>
              <a:t>incorporar</a:t>
            </a:r>
            <a:r>
              <a:rPr lang="es-ES" sz="4000" dirty="0" smtClean="0"/>
              <a:t> las </a:t>
            </a:r>
            <a:r>
              <a:rPr lang="es-ES" sz="4000" b="1" dirty="0" smtClean="0"/>
              <a:t>TIC</a:t>
            </a:r>
            <a:r>
              <a:rPr lang="es-ES" sz="4000" dirty="0" smtClean="0"/>
              <a:t> desde </a:t>
            </a:r>
            <a:r>
              <a:rPr lang="es-ES" sz="4000" b="1" dirty="0" smtClean="0"/>
              <a:t>su fase de emprendimiento</a:t>
            </a:r>
            <a:r>
              <a:rPr lang="es-ES" sz="4000" dirty="0" smtClean="0"/>
              <a:t>. El uso de las TIC debe considerarse ya desde que se elabora el primer plan de negocio!</a:t>
            </a:r>
            <a:endParaRPr lang="en-US" sz="4000" dirty="0" smtClean="0">
              <a:solidFill>
                <a:schemeClr val="accent3">
                  <a:lumMod val="50000"/>
                </a:schemeClr>
              </a:solidFill>
              <a:latin typeface="Baskerville Old Face" pitchFamily="18" charset="0"/>
            </a:endParaRPr>
          </a:p>
        </p:txBody>
      </p:sp>
      <p:pic>
        <p:nvPicPr>
          <p:cNvPr id="1026" name="Picture 2"/>
          <p:cNvPicPr>
            <a:picLocks noChangeAspect="1" noChangeArrowheads="1"/>
          </p:cNvPicPr>
          <p:nvPr/>
        </p:nvPicPr>
        <p:blipFill>
          <a:blip r:embed="rId3" cstate="print"/>
          <a:srcRect/>
          <a:stretch>
            <a:fillRect/>
          </a:stretch>
        </p:blipFill>
        <p:spPr bwMode="auto">
          <a:xfrm>
            <a:off x="899592" y="5725478"/>
            <a:ext cx="2376263" cy="943881"/>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2267744" y="202952"/>
            <a:ext cx="4320480" cy="849784"/>
          </a:xfrm>
          <a:prstGeom prst="rect">
            <a:avLst/>
          </a:prstGeom>
          <a:noFill/>
          <a:ln w="9525">
            <a:noFill/>
            <a:miter lim="800000"/>
            <a:headEnd/>
            <a:tailEnd/>
          </a:ln>
        </p:spPr>
      </p:pic>
      <p:pic>
        <p:nvPicPr>
          <p:cNvPr id="1029" name="Picture 5" descr="http://www.catolica.edu.sv/lti/download/2008/UNICAES_07_07_08_589X600.jpg"/>
          <p:cNvPicPr>
            <a:picLocks noChangeAspect="1" noChangeArrowheads="1"/>
          </p:cNvPicPr>
          <p:nvPr/>
        </p:nvPicPr>
        <p:blipFill>
          <a:blip r:embed="rId5" cstate="print"/>
          <a:srcRect/>
          <a:stretch>
            <a:fillRect/>
          </a:stretch>
        </p:blipFill>
        <p:spPr bwMode="auto">
          <a:xfrm>
            <a:off x="7092280" y="5715774"/>
            <a:ext cx="936104" cy="953586"/>
          </a:xfrm>
          <a:prstGeom prst="rect">
            <a:avLst/>
          </a:prstGeom>
          <a:noFill/>
        </p:spPr>
      </p:pic>
      <p:cxnSp>
        <p:nvCxnSpPr>
          <p:cNvPr id="10" name="9 Conector recto"/>
          <p:cNvCxnSpPr/>
          <p:nvPr/>
        </p:nvCxnSpPr>
        <p:spPr>
          <a:xfrm>
            <a:off x="107504" y="1124744"/>
            <a:ext cx="88569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a:off x="179512" y="5661248"/>
            <a:ext cx="8856984"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899592" y="5725478"/>
            <a:ext cx="2376263" cy="943881"/>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2267744" y="202952"/>
            <a:ext cx="4320480" cy="849784"/>
          </a:xfrm>
          <a:prstGeom prst="rect">
            <a:avLst/>
          </a:prstGeom>
          <a:noFill/>
          <a:ln w="9525">
            <a:noFill/>
            <a:miter lim="800000"/>
            <a:headEnd/>
            <a:tailEnd/>
          </a:ln>
        </p:spPr>
      </p:pic>
      <p:pic>
        <p:nvPicPr>
          <p:cNvPr id="1029" name="Picture 5" descr="http://www.catolica.edu.sv/lti/download/2008/UNICAES_07_07_08_589X600.jpg"/>
          <p:cNvPicPr>
            <a:picLocks noChangeAspect="1" noChangeArrowheads="1"/>
          </p:cNvPicPr>
          <p:nvPr/>
        </p:nvPicPr>
        <p:blipFill>
          <a:blip r:embed="rId5" cstate="print"/>
          <a:srcRect/>
          <a:stretch>
            <a:fillRect/>
          </a:stretch>
        </p:blipFill>
        <p:spPr bwMode="auto">
          <a:xfrm>
            <a:off x="7092280" y="5715774"/>
            <a:ext cx="936104" cy="953586"/>
          </a:xfrm>
          <a:prstGeom prst="rect">
            <a:avLst/>
          </a:prstGeom>
          <a:noFill/>
        </p:spPr>
      </p:pic>
      <p:cxnSp>
        <p:nvCxnSpPr>
          <p:cNvPr id="10" name="9 Conector recto"/>
          <p:cNvCxnSpPr/>
          <p:nvPr/>
        </p:nvCxnSpPr>
        <p:spPr>
          <a:xfrm>
            <a:off x="107504" y="1124744"/>
            <a:ext cx="88569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a:off x="179512" y="5661248"/>
            <a:ext cx="8856984" cy="0"/>
          </a:xfrm>
          <a:prstGeom prst="line">
            <a:avLst/>
          </a:prstGeom>
        </p:spPr>
        <p:style>
          <a:lnRef idx="1">
            <a:schemeClr val="accent1"/>
          </a:lnRef>
          <a:fillRef idx="0">
            <a:schemeClr val="accent1"/>
          </a:fillRef>
          <a:effectRef idx="0">
            <a:schemeClr val="accent1"/>
          </a:effectRef>
          <a:fontRef idx="minor">
            <a:schemeClr val="tx1"/>
          </a:fontRef>
        </p:style>
      </p:cxnSp>
      <p:pic>
        <p:nvPicPr>
          <p:cNvPr id="2052" name="Picture 4"/>
          <p:cNvPicPr>
            <a:picLocks noGrp="1" noChangeAspect="1" noChangeArrowheads="1"/>
          </p:cNvPicPr>
          <p:nvPr>
            <p:ph sz="quarter" idx="1"/>
          </p:nvPr>
        </p:nvPicPr>
        <p:blipFill>
          <a:blip r:embed="rId6" cstate="print"/>
          <a:srcRect/>
          <a:stretch>
            <a:fillRect/>
          </a:stretch>
        </p:blipFill>
        <p:spPr bwMode="auto">
          <a:xfrm>
            <a:off x="4762822" y="1662658"/>
            <a:ext cx="4057650" cy="3638550"/>
          </a:xfrm>
          <a:prstGeom prst="rect">
            <a:avLst/>
          </a:prstGeom>
          <a:noFill/>
          <a:ln w="9525">
            <a:noFill/>
            <a:miter lim="800000"/>
            <a:headEnd/>
            <a:tailEnd/>
          </a:ln>
        </p:spPr>
      </p:pic>
      <p:sp>
        <p:nvSpPr>
          <p:cNvPr id="13" name="12 CuadroTexto"/>
          <p:cNvSpPr txBox="1"/>
          <p:nvPr/>
        </p:nvSpPr>
        <p:spPr>
          <a:xfrm>
            <a:off x="107504" y="1790814"/>
            <a:ext cx="4680520" cy="2862322"/>
          </a:xfrm>
          <a:prstGeom prst="rect">
            <a:avLst/>
          </a:prstGeom>
          <a:noFill/>
        </p:spPr>
        <p:txBody>
          <a:bodyPr wrap="square" rtlCol="0">
            <a:spAutoFit/>
          </a:bodyPr>
          <a:lstStyle/>
          <a:p>
            <a:r>
              <a:rPr lang="es-SV" sz="6000" dirty="0" smtClean="0">
                <a:solidFill>
                  <a:srgbClr val="C14215"/>
                </a:solidFill>
              </a:rPr>
              <a:t>Transformación de los procesos de Negocio.</a:t>
            </a:r>
            <a:endParaRPr lang="en-US" sz="6000" dirty="0">
              <a:solidFill>
                <a:srgbClr val="C14215"/>
              </a:solidFill>
            </a:endParaRPr>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contenido"/>
          <p:cNvSpPr>
            <a:spLocks noGrp="1"/>
          </p:cNvSpPr>
          <p:nvPr>
            <p:ph sz="quarter" idx="1"/>
          </p:nvPr>
        </p:nvSpPr>
        <p:spPr>
          <a:xfrm>
            <a:off x="0" y="1196752"/>
            <a:ext cx="9144000" cy="4823048"/>
          </a:xfrm>
        </p:spPr>
        <p:txBody>
          <a:bodyPr>
            <a:normAutofit/>
          </a:bodyPr>
          <a:lstStyle/>
          <a:p>
            <a:pPr>
              <a:buNone/>
            </a:pPr>
            <a:endParaRPr lang="es-SV" sz="3600" dirty="0" smtClean="0">
              <a:solidFill>
                <a:schemeClr val="accent3">
                  <a:lumMod val="50000"/>
                </a:schemeClr>
              </a:solidFill>
              <a:latin typeface="Baskerville Old Face" pitchFamily="18" charset="0"/>
            </a:endParaRPr>
          </a:p>
          <a:p>
            <a:pPr>
              <a:buNone/>
            </a:pPr>
            <a:endParaRPr lang="es-SV" sz="3600" dirty="0" smtClean="0">
              <a:solidFill>
                <a:schemeClr val="accent3">
                  <a:lumMod val="50000"/>
                </a:schemeClr>
              </a:solidFill>
              <a:latin typeface="Baskerville Old Face" pitchFamily="18" charset="0"/>
            </a:endParaRPr>
          </a:p>
          <a:p>
            <a:pPr>
              <a:buNone/>
            </a:pPr>
            <a:endParaRPr lang="es-SV" sz="3600" dirty="0" smtClean="0">
              <a:solidFill>
                <a:schemeClr val="accent3">
                  <a:lumMod val="50000"/>
                </a:schemeClr>
              </a:solidFill>
              <a:latin typeface="Baskerville Old Face" pitchFamily="18" charset="0"/>
            </a:endParaRPr>
          </a:p>
          <a:p>
            <a:pPr>
              <a:buNone/>
            </a:pPr>
            <a:endParaRPr lang="es-SV" sz="3600" dirty="0" smtClean="0">
              <a:solidFill>
                <a:schemeClr val="accent3">
                  <a:lumMod val="50000"/>
                </a:schemeClr>
              </a:solidFill>
              <a:latin typeface="Baskerville Old Face" pitchFamily="18" charset="0"/>
            </a:endParaRPr>
          </a:p>
          <a:p>
            <a:pPr>
              <a:buNone/>
            </a:pPr>
            <a:endParaRPr lang="es-SV" sz="3000" dirty="0" smtClean="0">
              <a:solidFill>
                <a:schemeClr val="accent3">
                  <a:lumMod val="50000"/>
                </a:schemeClr>
              </a:solidFill>
              <a:latin typeface="Baskerville Old Face" pitchFamily="18" charset="0"/>
            </a:endParaRPr>
          </a:p>
          <a:p>
            <a:pPr algn="ctr">
              <a:buNone/>
            </a:pPr>
            <a:r>
              <a:rPr lang="es-SV" sz="3000" dirty="0" smtClean="0">
                <a:solidFill>
                  <a:schemeClr val="accent3">
                    <a:lumMod val="50000"/>
                  </a:schemeClr>
                </a:solidFill>
                <a:latin typeface="Baskerville Old Face" pitchFamily="18" charset="0"/>
              </a:rPr>
              <a:t>  Incorporar las TIC en las empresas implica muchas veces adoptar nuevas formas de trabajar y, a veces, también nuevos modelos de negocio!!!</a:t>
            </a:r>
            <a:endParaRPr lang="en-US" sz="3000" dirty="0">
              <a:solidFill>
                <a:schemeClr val="accent3">
                  <a:lumMod val="50000"/>
                </a:schemeClr>
              </a:solidFill>
              <a:latin typeface="Baskerville Old Face" pitchFamily="18" charset="0"/>
            </a:endParaRPr>
          </a:p>
        </p:txBody>
      </p:sp>
      <p:pic>
        <p:nvPicPr>
          <p:cNvPr id="1026" name="Picture 2"/>
          <p:cNvPicPr>
            <a:picLocks noChangeAspect="1" noChangeArrowheads="1"/>
          </p:cNvPicPr>
          <p:nvPr/>
        </p:nvPicPr>
        <p:blipFill>
          <a:blip r:embed="rId3" cstate="print"/>
          <a:srcRect/>
          <a:stretch>
            <a:fillRect/>
          </a:stretch>
        </p:blipFill>
        <p:spPr bwMode="auto">
          <a:xfrm>
            <a:off x="899592" y="5725478"/>
            <a:ext cx="2376263" cy="943881"/>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2267744" y="202952"/>
            <a:ext cx="4320480" cy="849784"/>
          </a:xfrm>
          <a:prstGeom prst="rect">
            <a:avLst/>
          </a:prstGeom>
          <a:noFill/>
          <a:ln w="9525">
            <a:noFill/>
            <a:miter lim="800000"/>
            <a:headEnd/>
            <a:tailEnd/>
          </a:ln>
        </p:spPr>
      </p:pic>
      <p:pic>
        <p:nvPicPr>
          <p:cNvPr id="1029" name="Picture 5" descr="http://www.catolica.edu.sv/lti/download/2008/UNICAES_07_07_08_589X600.jpg"/>
          <p:cNvPicPr>
            <a:picLocks noChangeAspect="1" noChangeArrowheads="1"/>
          </p:cNvPicPr>
          <p:nvPr/>
        </p:nvPicPr>
        <p:blipFill>
          <a:blip r:embed="rId5" cstate="print"/>
          <a:srcRect/>
          <a:stretch>
            <a:fillRect/>
          </a:stretch>
        </p:blipFill>
        <p:spPr bwMode="auto">
          <a:xfrm>
            <a:off x="7092280" y="5715774"/>
            <a:ext cx="936104" cy="953586"/>
          </a:xfrm>
          <a:prstGeom prst="rect">
            <a:avLst/>
          </a:prstGeom>
          <a:noFill/>
        </p:spPr>
      </p:pic>
      <p:cxnSp>
        <p:nvCxnSpPr>
          <p:cNvPr id="10" name="9 Conector recto"/>
          <p:cNvCxnSpPr/>
          <p:nvPr/>
        </p:nvCxnSpPr>
        <p:spPr>
          <a:xfrm>
            <a:off x="107504" y="1124744"/>
            <a:ext cx="88569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a:off x="179512" y="5661248"/>
            <a:ext cx="8856984" cy="0"/>
          </a:xfrm>
          <a:prstGeom prst="line">
            <a:avLst/>
          </a:prstGeom>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6" cstate="print"/>
          <a:srcRect/>
          <a:stretch>
            <a:fillRect/>
          </a:stretch>
        </p:blipFill>
        <p:spPr bwMode="auto">
          <a:xfrm>
            <a:off x="1043608" y="1196752"/>
            <a:ext cx="7056784" cy="3063359"/>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dad">
  <a:themeElements>
    <a:clrScheme name="Equida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dad">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dad">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1052</TotalTime>
  <Words>1740</Words>
  <Application>Microsoft Macintosh PowerPoint</Application>
  <PresentationFormat>Presentación en pantalla (4:3)</PresentationFormat>
  <Paragraphs>135</Paragraphs>
  <Slides>50</Slides>
  <Notes>49</Notes>
  <HiddenSlides>0</HiddenSlides>
  <MMClips>2</MMClips>
  <ScaleCrop>false</ScaleCrop>
  <HeadingPairs>
    <vt:vector size="4" baseType="variant">
      <vt:variant>
        <vt:lpstr>Tema</vt:lpstr>
      </vt:variant>
      <vt:variant>
        <vt:i4>1</vt:i4>
      </vt:variant>
      <vt:variant>
        <vt:lpstr>Títulos de diapositiva</vt:lpstr>
      </vt:variant>
      <vt:variant>
        <vt:i4>50</vt:i4>
      </vt:variant>
    </vt:vector>
  </HeadingPairs>
  <TitlesOfParts>
    <vt:vector size="51" baseType="lpstr">
      <vt:lpstr>Equidad</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Ventajas de estar en Internet</vt:lpstr>
      <vt:lpstr>Alternativas para estar en Internet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Rene</dc:creator>
  <cp:lastModifiedBy>Rene  Sanabria</cp:lastModifiedBy>
  <cp:revision>63</cp:revision>
  <dcterms:created xsi:type="dcterms:W3CDTF">2011-05-27T14:10:54Z</dcterms:created>
  <dcterms:modified xsi:type="dcterms:W3CDTF">2014-05-15T16:29:31Z</dcterms:modified>
</cp:coreProperties>
</file>